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4" r:id="rId2"/>
    <p:sldId id="257" r:id="rId3"/>
    <p:sldId id="265" r:id="rId4"/>
    <p:sldId id="266" r:id="rId5"/>
    <p:sldId id="256" r:id="rId6"/>
    <p:sldId id="258" r:id="rId7"/>
    <p:sldId id="261" r:id="rId8"/>
    <p:sldId id="263" r:id="rId9"/>
    <p:sldId id="259" r:id="rId10"/>
    <p:sldId id="262" r:id="rId11"/>
    <p:sldId id="260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lementos" id="{47F2621E-2565-4FA1-94E4-CC4713B1955B}">
          <p14:sldIdLst>
            <p14:sldId id="264"/>
            <p14:sldId id="257"/>
            <p14:sldId id="265"/>
            <p14:sldId id="266"/>
          </p14:sldIdLst>
        </p14:section>
        <p14:section name="Slides" id="{9BB7759B-BEC1-4898-900C-E475A6E259FB}">
          <p14:sldIdLst>
            <p14:sldId id="256"/>
            <p14:sldId id="258"/>
            <p14:sldId id="261"/>
            <p14:sldId id="263"/>
            <p14:sldId id="259"/>
            <p14:sldId id="262"/>
            <p14:sldId id="260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onidas Rezende de Paulo Filho" initials="LRdPF" lastIdx="1" clrIdx="0">
    <p:extLst>
      <p:ext uri="{19B8F6BF-5375-455C-9EA6-DF929625EA0E}">
        <p15:presenceInfo xmlns:p15="http://schemas.microsoft.com/office/powerpoint/2012/main" userId="Leonidas Rezende de Paulo Filh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426E9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6F09E-1F0B-409F-870C-8C4E6418AE24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8810C-8531-44EB-9976-BD63595239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5071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4b939c0e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g4b939c0e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8213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4b939c0e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g4b939c0e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4b939c0e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g4b939c0e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9089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4b939c0e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g4b939c0e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488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0FD747-C687-4C6F-9F88-D353160A9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4F620A7-2338-4C2C-BFE9-37A0519ED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F1709F-742B-4B7E-B7FC-E793D6A81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C268-A2C1-4080-9650-E435C64D6C6F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184AA5-1FFF-49AB-9944-6652C1E92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B74AD9-349D-43FA-9925-7EEC2493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9253-E893-495E-A483-884E2D88EC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4245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4983B6-07CF-4BD8-AAAC-231CBB211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63E4D75-B49C-426B-ABFA-EBC702DED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B69CC6-3A5B-4434-A6E3-7A92BF1D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C268-A2C1-4080-9650-E435C64D6C6F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1D3D2A-0C6E-4EC1-A5A9-2E3DE71E5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BF47F4-8E47-493C-9214-6F56261F6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9253-E893-495E-A483-884E2D88EC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456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BE5CE2-D29A-4A3B-86F6-40E9C5E97A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3B62895-98FB-4E25-93EF-FC3BC1338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E5D709-12F0-4A80-93F7-EC50E196B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C268-A2C1-4080-9650-E435C64D6C6F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DF1BCF-96CF-4382-8158-0A81F88E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FBFD1A4-4917-41C1-8C46-B3C6098D0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9253-E893-495E-A483-884E2D88EC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541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609600" y="579436"/>
            <a:ext cx="10972800" cy="45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609600" y="1295400"/>
            <a:ext cx="10972800" cy="496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0639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4893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CB84F-E382-42A5-8E63-2FEB8FDE5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78F811-083E-46B5-871B-577046A5A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F28657-9A3D-409B-92F4-5AD1D2DF3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C268-A2C1-4080-9650-E435C64D6C6F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DC5A52-5E54-4CCD-BCFC-9E789A8A2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9C2D9F-2DFC-4AFA-82B7-E401AF1CE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9253-E893-495E-A483-884E2D88EC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758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C6C12C-9117-4889-97B7-B295D22A0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F3BFFA4-336C-4D6E-9AB6-ECFF6EFEE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491450-501C-4A3A-AEEA-1F59F979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C268-A2C1-4080-9650-E435C64D6C6F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5856101-6201-45DC-803B-CFE07AB37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DC9B6-C776-4360-97D7-F05CD2AA1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9253-E893-495E-A483-884E2D88EC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910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C18DE5-2527-401B-969A-26E2DF16D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814024-B66A-4DF4-B5AE-89313AE3D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E690661-7D58-4D33-8C87-E6F79B2E7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9DE4941-D018-4E37-871E-A88F7C129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C268-A2C1-4080-9650-E435C64D6C6F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840248E-4F03-45CC-AAFC-3E82671D3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57A3DA-7CEF-4454-9B66-653224F39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9253-E893-495E-A483-884E2D88EC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599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7CD99A-2F74-46B2-871E-B5DED8543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89B0001-2352-4279-B722-4C4E3A7E8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66E175F-A9E3-455A-ACAE-A5F4B1F37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CEAEF60-3F98-4E65-83E0-3EA427E9F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B3C22E5-3013-47A3-B97C-95A12C6F44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CCDF734-35B0-417F-BD82-01E174C55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C268-A2C1-4080-9650-E435C64D6C6F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FAA0648-0649-4366-B0CA-BFF561CD6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D5EE61-B55F-43F7-B717-B09BBC39F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9253-E893-495E-A483-884E2D88EC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690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EC3BA-7488-444D-9725-57DF76DA2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032923C-92A2-45BF-9CCD-65C1E5C1B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C268-A2C1-4080-9650-E435C64D6C6F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D7DBC0-6185-43C3-8844-94EC86AB2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C419611-5BBE-4040-BF69-8AD981260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9253-E893-495E-A483-884E2D88EC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898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AD7FC07-6125-4DFB-B457-9945EA566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C268-A2C1-4080-9650-E435C64D6C6F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DA208F1-6FEB-4AA4-8120-14BB8D4E3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8C0E7DA-F60E-4D8A-8A24-7200C83BD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9253-E893-495E-A483-884E2D88EC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32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EC16F1-8912-4F74-A3F4-80BB8B70E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A0CD78-102B-4F93-AEF9-A29D6F32F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B69A4F8-F88D-414A-A4B5-FAD4E94CE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1600A6F-AFA3-4AC5-B79B-0AB139B76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C268-A2C1-4080-9650-E435C64D6C6F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C13DB01-16B3-40D1-B696-BF6617AD1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6A7FD6-8488-4837-9A64-1DFD4A2E7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9253-E893-495E-A483-884E2D88EC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478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69913F-F089-4A2D-980A-66EE6048B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5120534-8CE3-468E-839A-303A01429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A9FD767-BD0F-4A5E-9896-B35A8582A0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D1F4C50-FF0B-4D1A-8D02-0A6BB2C5F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C268-A2C1-4080-9650-E435C64D6C6F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2D078B5-88E3-4E1D-99B1-093BDCF15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0B6EEA-4091-4D0A-8AC0-0A5A984EB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9253-E893-495E-A483-884E2D88EC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4311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0D482CA-4CFE-4D10-8E36-DC65E295E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C1ED90-4CCE-4F23-9166-D01FDEEE1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2A7780-ADB4-44BE-9F80-BDA3CDB2FC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7C268-A2C1-4080-9650-E435C64D6C6F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F1A98E-5B27-4A56-B1B4-B8D59D84F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2CB131-47EE-4AB3-A4BE-3018FFB59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C9253-E893-495E-A483-884E2D88EC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217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eathericons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github.com/feathericons/feather/blob/master/LICENS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pattFill prst="pct5">
          <a:fgClr>
            <a:schemeClr val="bg1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Retângulo 476">
            <a:extLst>
              <a:ext uri="{FF2B5EF4-FFF2-40B4-BE49-F238E27FC236}">
                <a16:creationId xmlns:a16="http://schemas.microsoft.com/office/drawing/2014/main" id="{C453051D-3A4D-4CAE-8967-A2832F36D7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6" name="Google Shape;27;p7">
            <a:extLst>
              <a:ext uri="{FF2B5EF4-FFF2-40B4-BE49-F238E27FC236}">
                <a16:creationId xmlns:a16="http://schemas.microsoft.com/office/drawing/2014/main" id="{C7B64DDC-C91B-4212-A75E-A5D2AEFBE7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7616" y="926908"/>
            <a:ext cx="10972800" cy="457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pt-BR" sz="2800" spc="1200" dirty="0">
                <a:latin typeface="Barlow Condensed" panose="00000506000000000000" pitchFamily="2" charset="0"/>
              </a:rPr>
              <a:t>Fontes Utilizadas</a:t>
            </a:r>
            <a:endParaRPr sz="2800" spc="1200" dirty="0">
              <a:latin typeface="Barlow Condensed" panose="00000506000000000000" pitchFamily="2" charset="0"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5752C655-B0C0-4FEA-BD90-14B7B64F767F}"/>
              </a:ext>
            </a:extLst>
          </p:cNvPr>
          <p:cNvGrpSpPr/>
          <p:nvPr/>
        </p:nvGrpSpPr>
        <p:grpSpPr>
          <a:xfrm>
            <a:off x="737616" y="2281743"/>
            <a:ext cx="5105400" cy="2989458"/>
            <a:chOff x="609600" y="1570035"/>
            <a:chExt cx="5105400" cy="2989458"/>
          </a:xfrm>
        </p:grpSpPr>
        <p:sp>
          <p:nvSpPr>
            <p:cNvPr id="478" name="Google Shape;27;p7">
              <a:extLst>
                <a:ext uri="{FF2B5EF4-FFF2-40B4-BE49-F238E27FC236}">
                  <a16:creationId xmlns:a16="http://schemas.microsoft.com/office/drawing/2014/main" id="{0300BFC2-7138-4648-98E0-5E944E76351D}"/>
                </a:ext>
              </a:extLst>
            </p:cNvPr>
            <p:cNvSpPr txBox="1">
              <a:spLocks/>
            </p:cNvSpPr>
            <p:nvPr/>
          </p:nvSpPr>
          <p:spPr>
            <a:xfrm>
              <a:off x="609600" y="1570035"/>
              <a:ext cx="5105400" cy="868363"/>
            </a:xfrm>
            <a:prstGeom prst="rect">
              <a:avLst/>
            </a:prstGeom>
          </p:spPr>
          <p:txBody>
            <a:bodyPr spcFirstLastPara="1" vert="horz" wrap="square" lIns="0" tIns="0" rIns="0" bIns="0" rtlCol="0" anchor="t" anchorCtr="0">
              <a:noAutofit/>
            </a:bodyPr>
            <a:lstStyle>
              <a:lvl1pPr lvl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lvl="1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2pPr>
              <a:lvl3pPr lvl="2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3pPr>
              <a:lvl4pPr lvl="3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4pPr>
              <a:lvl5pPr lvl="4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5pPr>
              <a:lvl6pPr lvl="5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6pPr>
              <a:lvl7pPr lvl="6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7pPr>
              <a:lvl8pPr lvl="7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8pPr>
              <a:lvl9pPr lvl="8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9pPr>
            </a:lstStyle>
            <a:p>
              <a:r>
                <a:rPr lang="pt-BR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Times New Roman</a:t>
              </a:r>
            </a:p>
          </p:txBody>
        </p:sp>
        <p:sp>
          <p:nvSpPr>
            <p:cNvPr id="479" name="Google Shape;27;p7">
              <a:extLst>
                <a:ext uri="{FF2B5EF4-FFF2-40B4-BE49-F238E27FC236}">
                  <a16:creationId xmlns:a16="http://schemas.microsoft.com/office/drawing/2014/main" id="{41A7D6CE-EB67-445E-BA88-33436C0C429A}"/>
                </a:ext>
              </a:extLst>
            </p:cNvPr>
            <p:cNvSpPr txBox="1">
              <a:spLocks/>
            </p:cNvSpPr>
            <p:nvPr/>
          </p:nvSpPr>
          <p:spPr>
            <a:xfrm>
              <a:off x="609600" y="3156743"/>
              <a:ext cx="5105400" cy="868364"/>
            </a:xfrm>
            <a:prstGeom prst="rect">
              <a:avLst/>
            </a:prstGeom>
          </p:spPr>
          <p:txBody>
            <a:bodyPr spcFirstLastPara="1" vert="horz" wrap="square" lIns="0" tIns="0" rIns="0" bIns="0" rtlCol="0" anchor="t" anchorCtr="0">
              <a:noAutofit/>
            </a:bodyPr>
            <a:lstStyle>
              <a:lvl1pPr lvl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lvl="1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2pPr>
              <a:lvl3pPr lvl="2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3pPr>
              <a:lvl4pPr lvl="3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4pPr>
              <a:lvl5pPr lvl="4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5pPr>
              <a:lvl6pPr lvl="5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6pPr>
              <a:lvl7pPr lvl="6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7pPr>
              <a:lvl8pPr lvl="7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8pPr>
              <a:lvl9pPr lvl="8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9pPr>
            </a:lstStyle>
            <a:p>
              <a:r>
                <a:rPr lang="pt-BR" sz="4800" b="1" dirty="0">
                  <a:latin typeface="Barlow Condensed" panose="00000506000000000000" pitchFamily="2" charset="0"/>
                </a:rPr>
                <a:t>Barlow </a:t>
              </a:r>
              <a:r>
                <a:rPr lang="pt-BR" sz="4800" b="1" dirty="0" err="1">
                  <a:latin typeface="Barlow Condensed" panose="00000506000000000000" pitchFamily="2" charset="0"/>
                </a:rPr>
                <a:t>Condensed</a:t>
              </a:r>
              <a:endParaRPr lang="pt-BR" sz="4800" b="1" dirty="0">
                <a:latin typeface="Barlow Condensed" panose="00000506000000000000" pitchFamily="2" charset="0"/>
              </a:endParaRPr>
            </a:p>
          </p:txBody>
        </p:sp>
        <p:sp>
          <p:nvSpPr>
            <p:cNvPr id="480" name="Google Shape;27;p7">
              <a:extLst>
                <a:ext uri="{FF2B5EF4-FFF2-40B4-BE49-F238E27FC236}">
                  <a16:creationId xmlns:a16="http://schemas.microsoft.com/office/drawing/2014/main" id="{F30B0DB0-17D9-44B7-A660-9529ABDBE5B7}"/>
                </a:ext>
              </a:extLst>
            </p:cNvPr>
            <p:cNvSpPr txBox="1">
              <a:spLocks/>
            </p:cNvSpPr>
            <p:nvPr/>
          </p:nvSpPr>
          <p:spPr>
            <a:xfrm>
              <a:off x="609600" y="2435824"/>
              <a:ext cx="4922520" cy="521092"/>
            </a:xfrm>
            <a:prstGeom prst="rect">
              <a:avLst/>
            </a:prstGeom>
          </p:spPr>
          <p:txBody>
            <a:bodyPr spcFirstLastPara="1" vert="horz" wrap="square" lIns="0" tIns="0" rIns="0" bIns="0" rtlCol="0" anchor="t" anchorCtr="0">
              <a:noAutofit/>
            </a:bodyPr>
            <a:lstStyle>
              <a:lvl1pPr lvl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lvl="1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2pPr>
              <a:lvl3pPr lvl="2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3pPr>
              <a:lvl4pPr lvl="3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4pPr>
              <a:lvl5pPr lvl="4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5pPr>
              <a:lvl6pPr lvl="5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6pPr>
              <a:lvl7pPr lvl="6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7pPr>
              <a:lvl8pPr lvl="7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8pPr>
              <a:lvl9pPr lvl="8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9pPr>
            </a:lstStyle>
            <a:p>
              <a:r>
                <a:rPr lang="pt-BR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Times New Roman</a:t>
              </a:r>
            </a:p>
          </p:txBody>
        </p:sp>
        <p:sp>
          <p:nvSpPr>
            <p:cNvPr id="481" name="Google Shape;27;p7">
              <a:extLst>
                <a:ext uri="{FF2B5EF4-FFF2-40B4-BE49-F238E27FC236}">
                  <a16:creationId xmlns:a16="http://schemas.microsoft.com/office/drawing/2014/main" id="{4A637D92-9EBD-44CA-8E6D-DA5BDB66EEAF}"/>
                </a:ext>
              </a:extLst>
            </p:cNvPr>
            <p:cNvSpPr txBox="1">
              <a:spLocks/>
            </p:cNvSpPr>
            <p:nvPr/>
          </p:nvSpPr>
          <p:spPr>
            <a:xfrm>
              <a:off x="609600" y="4025107"/>
              <a:ext cx="4922520" cy="534386"/>
            </a:xfrm>
            <a:prstGeom prst="rect">
              <a:avLst/>
            </a:prstGeom>
          </p:spPr>
          <p:txBody>
            <a:bodyPr spcFirstLastPara="1" vert="horz" wrap="square" lIns="0" tIns="0" rIns="0" bIns="0" rtlCol="0" anchor="t" anchorCtr="0">
              <a:noAutofit/>
            </a:bodyPr>
            <a:lstStyle>
              <a:lvl1pPr lvl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lvl="1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2pPr>
              <a:lvl3pPr lvl="2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3pPr>
              <a:lvl4pPr lvl="3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4pPr>
              <a:lvl5pPr lvl="4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5pPr>
              <a:lvl6pPr lvl="5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6pPr>
              <a:lvl7pPr lvl="6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7pPr>
              <a:lvl8pPr lvl="7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8pPr>
              <a:lvl9pPr lvl="8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9pPr>
            </a:lstStyle>
            <a:p>
              <a:r>
                <a:rPr lang="pt-BR" sz="3600" dirty="0">
                  <a:latin typeface="Barlow Condensed" panose="00000506000000000000" pitchFamily="2" charset="0"/>
                </a:rPr>
                <a:t>Barlow </a:t>
              </a:r>
              <a:r>
                <a:rPr lang="pt-BR" sz="3600" dirty="0" err="1">
                  <a:latin typeface="Barlow Condensed" panose="00000506000000000000" pitchFamily="2" charset="0"/>
                </a:rPr>
                <a:t>Condensed</a:t>
              </a:r>
              <a:endParaRPr lang="pt-BR" sz="3600" dirty="0">
                <a:latin typeface="Barlow Condensed" panose="00000506000000000000" pitchFamily="2" charset="0"/>
              </a:endParaRPr>
            </a:p>
          </p:txBody>
        </p:sp>
      </p:grpSp>
      <p:sp>
        <p:nvSpPr>
          <p:cNvPr id="482" name="Google Shape;27;p7">
            <a:extLst>
              <a:ext uri="{FF2B5EF4-FFF2-40B4-BE49-F238E27FC236}">
                <a16:creationId xmlns:a16="http://schemas.microsoft.com/office/drawing/2014/main" id="{2ECE53FD-3CC1-4D11-A433-2165DDAC7C38}"/>
              </a:ext>
            </a:extLst>
          </p:cNvPr>
          <p:cNvSpPr txBox="1">
            <a:spLocks/>
          </p:cNvSpPr>
          <p:nvPr/>
        </p:nvSpPr>
        <p:spPr>
          <a:xfrm>
            <a:off x="6452616" y="926908"/>
            <a:ext cx="4840224" cy="457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pt-BR" sz="2800" spc="1200" dirty="0">
                <a:latin typeface="Barlow Condensed" panose="00000506000000000000" pitchFamily="2" charset="0"/>
              </a:rPr>
              <a:t>Paleta de cores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E8B8119C-543C-4026-A0DD-4ED759064D97}"/>
              </a:ext>
            </a:extLst>
          </p:cNvPr>
          <p:cNvGrpSpPr/>
          <p:nvPr/>
        </p:nvGrpSpPr>
        <p:grpSpPr>
          <a:xfrm>
            <a:off x="6452616" y="2449271"/>
            <a:ext cx="4913377" cy="2654403"/>
            <a:chOff x="6324600" y="1637897"/>
            <a:chExt cx="4913377" cy="2654403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867E4EBA-714F-49EE-9580-90DEAC41AF68}"/>
                </a:ext>
              </a:extLst>
            </p:cNvPr>
            <p:cNvSpPr/>
            <p:nvPr/>
          </p:nvSpPr>
          <p:spPr>
            <a:xfrm>
              <a:off x="6324600" y="1637897"/>
              <a:ext cx="828675" cy="8286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486" name="Elipse 485">
              <a:extLst>
                <a:ext uri="{FF2B5EF4-FFF2-40B4-BE49-F238E27FC236}">
                  <a16:creationId xmlns:a16="http://schemas.microsoft.com/office/drawing/2014/main" id="{B98865E3-CA94-42E3-A7BF-9D8A35CF6CA9}"/>
                </a:ext>
              </a:extLst>
            </p:cNvPr>
            <p:cNvSpPr/>
            <p:nvPr/>
          </p:nvSpPr>
          <p:spPr>
            <a:xfrm>
              <a:off x="6324600" y="2542578"/>
              <a:ext cx="828675" cy="828675"/>
            </a:xfrm>
            <a:prstGeom prst="ellipse">
              <a:avLst/>
            </a:prstGeom>
            <a:solidFill>
              <a:srgbClr val="426E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426E92"/>
                </a:solidFill>
              </a:endParaRPr>
            </a:p>
          </p:txBody>
        </p:sp>
        <p:sp>
          <p:nvSpPr>
            <p:cNvPr id="487" name="Elipse 486">
              <a:extLst>
                <a:ext uri="{FF2B5EF4-FFF2-40B4-BE49-F238E27FC236}">
                  <a16:creationId xmlns:a16="http://schemas.microsoft.com/office/drawing/2014/main" id="{7EBBF809-3F89-452C-B198-E4C9FD875EF1}"/>
                </a:ext>
              </a:extLst>
            </p:cNvPr>
            <p:cNvSpPr/>
            <p:nvPr/>
          </p:nvSpPr>
          <p:spPr>
            <a:xfrm>
              <a:off x="6324600" y="3463625"/>
              <a:ext cx="828675" cy="82867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488" name="Google Shape;27;p7">
              <a:extLst>
                <a:ext uri="{FF2B5EF4-FFF2-40B4-BE49-F238E27FC236}">
                  <a16:creationId xmlns:a16="http://schemas.microsoft.com/office/drawing/2014/main" id="{3B01C1D1-8034-4A06-87DC-6A15C5069EE3}"/>
                </a:ext>
              </a:extLst>
            </p:cNvPr>
            <p:cNvSpPr txBox="1">
              <a:spLocks/>
            </p:cNvSpPr>
            <p:nvPr/>
          </p:nvSpPr>
          <p:spPr>
            <a:xfrm>
              <a:off x="7377113" y="1865904"/>
              <a:ext cx="3860864" cy="305702"/>
            </a:xfrm>
            <a:prstGeom prst="rect">
              <a:avLst/>
            </a:prstGeom>
          </p:spPr>
          <p:txBody>
            <a:bodyPr spcFirstLastPara="1" vert="horz" wrap="square" lIns="0" tIns="0" rIns="0" bIns="0" rtlCol="0" anchor="t" anchorCtr="0">
              <a:noAutofit/>
            </a:bodyPr>
            <a:lstStyle>
              <a:lvl1pPr lvl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lvl="1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2pPr>
              <a:lvl3pPr lvl="2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3pPr>
              <a:lvl4pPr lvl="3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4pPr>
              <a:lvl5pPr lvl="4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5pPr>
              <a:lvl6pPr lvl="5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6pPr>
              <a:lvl7pPr lvl="6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7pPr>
              <a:lvl8pPr lvl="7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8pPr>
              <a:lvl9pPr lvl="8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9pPr>
            </a:lstStyle>
            <a:p>
              <a:r>
                <a:rPr lang="pt-BR" sz="2000" b="1" spc="600" dirty="0">
                  <a:latin typeface="Barlow Condensed" panose="00000506000000000000" pitchFamily="2" charset="0"/>
                </a:rPr>
                <a:t>R</a:t>
              </a:r>
              <a:r>
                <a:rPr lang="pt-BR" sz="2000" spc="600" dirty="0">
                  <a:latin typeface="Barlow Condensed" panose="00000506000000000000" pitchFamily="2" charset="0"/>
                </a:rPr>
                <a:t>0 </a:t>
              </a:r>
              <a:r>
                <a:rPr lang="pt-BR" sz="2000" b="1" spc="600" dirty="0">
                  <a:latin typeface="Barlow Condensed" panose="00000506000000000000" pitchFamily="2" charset="0"/>
                </a:rPr>
                <a:t>G</a:t>
              </a:r>
              <a:r>
                <a:rPr lang="pt-BR" sz="2000" spc="600" dirty="0">
                  <a:latin typeface="Barlow Condensed" panose="00000506000000000000" pitchFamily="2" charset="0"/>
                </a:rPr>
                <a:t>0 </a:t>
              </a:r>
              <a:r>
                <a:rPr lang="pt-BR" sz="2000" b="1" spc="600" dirty="0">
                  <a:latin typeface="Barlow Condensed" panose="00000506000000000000" pitchFamily="2" charset="0"/>
                </a:rPr>
                <a:t>B</a:t>
              </a:r>
              <a:r>
                <a:rPr lang="pt-BR" sz="2000" spc="600" dirty="0">
                  <a:latin typeface="Barlow Condensed" panose="00000506000000000000" pitchFamily="2" charset="0"/>
                </a:rPr>
                <a:t>0</a:t>
              </a:r>
            </a:p>
          </p:txBody>
        </p:sp>
        <p:sp>
          <p:nvSpPr>
            <p:cNvPr id="489" name="Google Shape;27;p7">
              <a:extLst>
                <a:ext uri="{FF2B5EF4-FFF2-40B4-BE49-F238E27FC236}">
                  <a16:creationId xmlns:a16="http://schemas.microsoft.com/office/drawing/2014/main" id="{34037679-CF49-43EE-BEE7-2B443D6CC4D1}"/>
                </a:ext>
              </a:extLst>
            </p:cNvPr>
            <p:cNvSpPr txBox="1">
              <a:spLocks/>
            </p:cNvSpPr>
            <p:nvPr/>
          </p:nvSpPr>
          <p:spPr>
            <a:xfrm>
              <a:off x="7419975" y="2833796"/>
              <a:ext cx="3818001" cy="258857"/>
            </a:xfrm>
            <a:prstGeom prst="rect">
              <a:avLst/>
            </a:prstGeom>
          </p:spPr>
          <p:txBody>
            <a:bodyPr spcFirstLastPara="1" vert="horz" wrap="square" lIns="0" tIns="0" rIns="0" bIns="0" rtlCol="0" anchor="t" anchorCtr="0">
              <a:noAutofit/>
            </a:bodyPr>
            <a:lstStyle>
              <a:lvl1pPr lvl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lvl="1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2pPr>
              <a:lvl3pPr lvl="2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3pPr>
              <a:lvl4pPr lvl="3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4pPr>
              <a:lvl5pPr lvl="4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5pPr>
              <a:lvl6pPr lvl="5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6pPr>
              <a:lvl7pPr lvl="6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7pPr>
              <a:lvl8pPr lvl="7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8pPr>
              <a:lvl9pPr lvl="8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9pPr>
            </a:lstStyle>
            <a:p>
              <a:r>
                <a:rPr lang="pt-BR" sz="2000" b="1" spc="600" dirty="0">
                  <a:solidFill>
                    <a:srgbClr val="426E92"/>
                  </a:solidFill>
                  <a:latin typeface="Barlow Condensed" panose="00000506000000000000" pitchFamily="2" charset="0"/>
                </a:rPr>
                <a:t>R</a:t>
              </a:r>
              <a:r>
                <a:rPr lang="pt-BR" sz="2000" spc="600" dirty="0">
                  <a:solidFill>
                    <a:srgbClr val="426E92"/>
                  </a:solidFill>
                  <a:latin typeface="Barlow Condensed" panose="00000506000000000000" pitchFamily="2" charset="0"/>
                </a:rPr>
                <a:t>66 </a:t>
              </a:r>
              <a:r>
                <a:rPr lang="pt-BR" sz="2000" b="1" spc="600" dirty="0">
                  <a:solidFill>
                    <a:srgbClr val="426E92"/>
                  </a:solidFill>
                  <a:latin typeface="Barlow Condensed" panose="00000506000000000000" pitchFamily="2" charset="0"/>
                </a:rPr>
                <a:t>G</a:t>
              </a:r>
              <a:r>
                <a:rPr lang="pt-BR" sz="2000" spc="600" dirty="0">
                  <a:solidFill>
                    <a:srgbClr val="426E92"/>
                  </a:solidFill>
                  <a:latin typeface="Barlow Condensed" panose="00000506000000000000" pitchFamily="2" charset="0"/>
                </a:rPr>
                <a:t>110 </a:t>
              </a:r>
              <a:r>
                <a:rPr lang="pt-BR" sz="2000" b="1" spc="600" dirty="0">
                  <a:solidFill>
                    <a:srgbClr val="426E92"/>
                  </a:solidFill>
                  <a:latin typeface="Barlow Condensed" panose="00000506000000000000" pitchFamily="2" charset="0"/>
                </a:rPr>
                <a:t>B</a:t>
              </a:r>
              <a:r>
                <a:rPr lang="pt-BR" sz="2000" spc="600" dirty="0">
                  <a:solidFill>
                    <a:srgbClr val="426E92"/>
                  </a:solidFill>
                  <a:latin typeface="Barlow Condensed" panose="00000506000000000000" pitchFamily="2" charset="0"/>
                </a:rPr>
                <a:t>146</a:t>
              </a:r>
            </a:p>
          </p:txBody>
        </p:sp>
        <p:sp>
          <p:nvSpPr>
            <p:cNvPr id="490" name="Google Shape;27;p7">
              <a:extLst>
                <a:ext uri="{FF2B5EF4-FFF2-40B4-BE49-F238E27FC236}">
                  <a16:creationId xmlns:a16="http://schemas.microsoft.com/office/drawing/2014/main" id="{68B1EDE6-B78D-4EC0-B7E4-CDF39750FDC9}"/>
                </a:ext>
              </a:extLst>
            </p:cNvPr>
            <p:cNvSpPr txBox="1">
              <a:spLocks/>
            </p:cNvSpPr>
            <p:nvPr/>
          </p:nvSpPr>
          <p:spPr>
            <a:xfrm>
              <a:off x="7419975" y="3754843"/>
              <a:ext cx="3818001" cy="258857"/>
            </a:xfrm>
            <a:prstGeom prst="rect">
              <a:avLst/>
            </a:prstGeom>
          </p:spPr>
          <p:txBody>
            <a:bodyPr spcFirstLastPara="1" vert="horz" wrap="square" lIns="0" tIns="0" rIns="0" bIns="0" rtlCol="0" anchor="t" anchorCtr="0">
              <a:noAutofit/>
            </a:bodyPr>
            <a:lstStyle>
              <a:lvl1pPr lvl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lvl="1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2pPr>
              <a:lvl3pPr lvl="2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3pPr>
              <a:lvl4pPr lvl="3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4pPr>
              <a:lvl5pPr lvl="4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5pPr>
              <a:lvl6pPr lvl="5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6pPr>
              <a:lvl7pPr lvl="6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7pPr>
              <a:lvl8pPr lvl="7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8pPr>
              <a:lvl9pPr lvl="8">
                <a:spcBef>
                  <a:spcPts val="0"/>
                </a:spcBef>
                <a:spcAft>
                  <a:spcPts val="0"/>
                </a:spcAft>
                <a:buSzPts val="1800"/>
                <a:buNone/>
                <a:defRPr/>
              </a:lvl9pPr>
            </a:lstStyle>
            <a:p>
              <a:r>
                <a:rPr lang="pt-BR" sz="2000" b="1" spc="600" dirty="0">
                  <a:solidFill>
                    <a:srgbClr val="FFC000"/>
                  </a:solidFill>
                  <a:latin typeface="Barlow Condensed" panose="00000506000000000000" pitchFamily="2" charset="0"/>
                </a:rPr>
                <a:t>R</a:t>
              </a:r>
              <a:r>
                <a:rPr lang="pt-BR" sz="2000" spc="600" dirty="0">
                  <a:solidFill>
                    <a:srgbClr val="FFC000"/>
                  </a:solidFill>
                  <a:latin typeface="Barlow Condensed" panose="00000506000000000000" pitchFamily="2" charset="0"/>
                </a:rPr>
                <a:t>255 </a:t>
              </a:r>
              <a:r>
                <a:rPr lang="pt-BR" sz="2000" b="1" spc="600" dirty="0">
                  <a:solidFill>
                    <a:srgbClr val="FFC000"/>
                  </a:solidFill>
                  <a:latin typeface="Barlow Condensed" panose="00000506000000000000" pitchFamily="2" charset="0"/>
                </a:rPr>
                <a:t>G</a:t>
              </a:r>
              <a:r>
                <a:rPr lang="pt-BR" sz="2000" spc="600" dirty="0">
                  <a:solidFill>
                    <a:srgbClr val="FFC000"/>
                  </a:solidFill>
                  <a:latin typeface="Barlow Condensed" panose="00000506000000000000" pitchFamily="2" charset="0"/>
                </a:rPr>
                <a:t>192 </a:t>
              </a:r>
              <a:r>
                <a:rPr lang="pt-BR" sz="2000" b="1" spc="600" dirty="0">
                  <a:solidFill>
                    <a:srgbClr val="FFC000"/>
                  </a:solidFill>
                  <a:latin typeface="Barlow Condensed" panose="00000506000000000000" pitchFamily="2" charset="0"/>
                </a:rPr>
                <a:t>B</a:t>
              </a:r>
              <a:r>
                <a:rPr lang="pt-BR" sz="2000" spc="600" dirty="0">
                  <a:solidFill>
                    <a:srgbClr val="FFC000"/>
                  </a:solidFill>
                  <a:latin typeface="Barlow Condensed" panose="00000506000000000000" pitchFamily="2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3608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F4A6F55-D829-4A9B-8E1A-3842E6380A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FC532A7E-26EF-49EF-82AC-B6EEE53FB127}"/>
              </a:ext>
            </a:extLst>
          </p:cNvPr>
          <p:cNvCxnSpPr>
            <a:cxnSpLocks/>
            <a:endCxn id="8" idx="6"/>
          </p:cNvCxnSpPr>
          <p:nvPr/>
        </p:nvCxnSpPr>
        <p:spPr>
          <a:xfrm>
            <a:off x="0" y="1948535"/>
            <a:ext cx="8017278" cy="7139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>
            <a:extLst>
              <a:ext uri="{FF2B5EF4-FFF2-40B4-BE49-F238E27FC236}">
                <a16:creationId xmlns:a16="http://schemas.microsoft.com/office/drawing/2014/main" id="{4E99B792-C80F-4BA3-9537-F9DB3C717692}"/>
              </a:ext>
            </a:extLst>
          </p:cNvPr>
          <p:cNvSpPr txBox="1">
            <a:spLocks/>
          </p:cNvSpPr>
          <p:nvPr/>
        </p:nvSpPr>
        <p:spPr>
          <a:xfrm>
            <a:off x="1218007" y="380258"/>
            <a:ext cx="6430599" cy="12145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4800"/>
              </a:lnSpc>
            </a:pPr>
            <a:r>
              <a:rPr lang="pt-BR" sz="4800" dirty="0"/>
              <a:t>Escreva aqui o título </a:t>
            </a:r>
            <a:br>
              <a:rPr lang="pt-BR" sz="4800" dirty="0"/>
            </a:br>
            <a:r>
              <a:rPr lang="pt-BR" sz="4800" dirty="0"/>
              <a:t>da </a:t>
            </a:r>
            <a:r>
              <a:rPr lang="pt-BR" sz="4800" b="1" dirty="0"/>
              <a:t>sua apresentação</a:t>
            </a:r>
          </a:p>
        </p:txBody>
      </p:sp>
      <p:sp>
        <p:nvSpPr>
          <p:cNvPr id="7" name="Espaço Reservado para Texto 9">
            <a:extLst>
              <a:ext uri="{FF2B5EF4-FFF2-40B4-BE49-F238E27FC236}">
                <a16:creationId xmlns:a16="http://schemas.microsoft.com/office/drawing/2014/main" id="{EBBEEDF3-CAFF-4D91-B379-27C418B23961}"/>
              </a:ext>
            </a:extLst>
          </p:cNvPr>
          <p:cNvSpPr txBox="1">
            <a:spLocks/>
          </p:cNvSpPr>
          <p:nvPr/>
        </p:nvSpPr>
        <p:spPr>
          <a:xfrm>
            <a:off x="1218007" y="2634353"/>
            <a:ext cx="10404017" cy="358308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pt-BR"/>
            </a:defPPr>
            <a:lvl1pPr marL="152400" indent="0" algn="l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81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</a:pP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Lorem ipsum dolor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sit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amet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, consectetur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adipiscing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elit.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Aliquam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suscipit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suscipit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magna, ut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sagittis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ante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rhoncus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quis.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Nulla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ultrices urna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nec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risus mattis, non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pretium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libero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accumsan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. Nam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vestibulum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vehicula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ante. Integer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maximus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sapien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a ornare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hendrerit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.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Suspendisse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commodo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tellus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est.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Donec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a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tortor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leo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.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Orci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varius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natoque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penatibus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et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magnis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dis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parturient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montes,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nascetur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ridiculus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mus.</a:t>
            </a:r>
          </a:p>
          <a:p>
            <a:pPr>
              <a:lnSpc>
                <a:spcPts val="2600"/>
              </a:lnSpc>
            </a:pPr>
            <a:endParaRPr lang="pt-BR" sz="1400" spc="300" dirty="0">
              <a:solidFill>
                <a:schemeClr val="tx1">
                  <a:lumMod val="85000"/>
                  <a:lumOff val="15000"/>
                </a:schemeClr>
              </a:solidFill>
              <a:latin typeface="Barlow Condensed" panose="00000506000000000000" pitchFamily="2" charset="0"/>
            </a:endParaRPr>
          </a:p>
          <a:p>
            <a:pPr>
              <a:lnSpc>
                <a:spcPts val="2600"/>
              </a:lnSpc>
            </a:pP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Lorem ipsum dolor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sit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amet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, consectetur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adipiscing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elit.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Aliquam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suscipit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suscipit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magna, ut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sagittis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ante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rhoncus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quis.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Nulla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ultrices urna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nec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risus mattis, non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pretium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libero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accumsan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. Nam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vestibulum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vehicula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ante. Integer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maximus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sapien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a ornare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hendrerit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.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Suspendisse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commodo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tellus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est.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Donec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a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tortor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leo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.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Orci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varius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natoque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penatibus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et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magnis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dis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parturient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montes,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nascetur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ridiculus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mus.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9311B08B-35D8-4A84-A6CD-92252F1206F2}"/>
              </a:ext>
            </a:extLst>
          </p:cNvPr>
          <p:cNvSpPr/>
          <p:nvPr/>
        </p:nvSpPr>
        <p:spPr>
          <a:xfrm>
            <a:off x="7073922" y="1474532"/>
            <a:ext cx="943356" cy="96228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9" name="Google Shape;409;p7">
            <a:extLst>
              <a:ext uri="{FF2B5EF4-FFF2-40B4-BE49-F238E27FC236}">
                <a16:creationId xmlns:a16="http://schemas.microsoft.com/office/drawing/2014/main" id="{47129102-2924-4319-A573-6CC61403B14E}"/>
              </a:ext>
            </a:extLst>
          </p:cNvPr>
          <p:cNvGrpSpPr/>
          <p:nvPr/>
        </p:nvGrpSpPr>
        <p:grpSpPr>
          <a:xfrm>
            <a:off x="7264884" y="1694374"/>
            <a:ext cx="541309" cy="552171"/>
            <a:chOff x="4684625" y="1307350"/>
            <a:chExt cx="147700" cy="147700"/>
          </a:xfrm>
        </p:grpSpPr>
        <p:sp>
          <p:nvSpPr>
            <p:cNvPr id="10" name="Google Shape;410;p7">
              <a:extLst>
                <a:ext uri="{FF2B5EF4-FFF2-40B4-BE49-F238E27FC236}">
                  <a16:creationId xmlns:a16="http://schemas.microsoft.com/office/drawing/2014/main" id="{9ACB4D09-77CF-4B32-85BD-832F2A07DD39}"/>
                </a:ext>
              </a:extLst>
            </p:cNvPr>
            <p:cNvSpPr/>
            <p:nvPr/>
          </p:nvSpPr>
          <p:spPr>
            <a:xfrm>
              <a:off x="4684625" y="1307350"/>
              <a:ext cx="147700" cy="147700"/>
            </a:xfrm>
            <a:custGeom>
              <a:avLst/>
              <a:gdLst/>
              <a:ahLst/>
              <a:cxnLst/>
              <a:rect l="l" t="t" r="r" b="b"/>
              <a:pathLst>
                <a:path w="5908" h="5908" fill="none" extrusionOk="0">
                  <a:moveTo>
                    <a:pt x="5907" y="2668"/>
                  </a:moveTo>
                  <a:lnTo>
                    <a:pt x="5907" y="2935"/>
                  </a:lnTo>
                  <a:lnTo>
                    <a:pt x="5907" y="2935"/>
                  </a:lnTo>
                  <a:lnTo>
                    <a:pt x="5869" y="3392"/>
                  </a:lnTo>
                  <a:lnTo>
                    <a:pt x="5755" y="3850"/>
                  </a:lnTo>
                  <a:lnTo>
                    <a:pt x="5602" y="4269"/>
                  </a:lnTo>
                  <a:lnTo>
                    <a:pt x="5374" y="4650"/>
                  </a:lnTo>
                  <a:lnTo>
                    <a:pt x="5107" y="4993"/>
                  </a:lnTo>
                  <a:lnTo>
                    <a:pt x="4764" y="5298"/>
                  </a:lnTo>
                  <a:lnTo>
                    <a:pt x="4383" y="5565"/>
                  </a:lnTo>
                  <a:lnTo>
                    <a:pt x="3964" y="5717"/>
                  </a:lnTo>
                  <a:lnTo>
                    <a:pt x="3964" y="5717"/>
                  </a:lnTo>
                  <a:lnTo>
                    <a:pt x="3506" y="5831"/>
                  </a:lnTo>
                  <a:lnTo>
                    <a:pt x="3087" y="5908"/>
                  </a:lnTo>
                  <a:lnTo>
                    <a:pt x="2668" y="5870"/>
                  </a:lnTo>
                  <a:lnTo>
                    <a:pt x="2249" y="5831"/>
                  </a:lnTo>
                  <a:lnTo>
                    <a:pt x="1868" y="5679"/>
                  </a:lnTo>
                  <a:lnTo>
                    <a:pt x="1525" y="5527"/>
                  </a:lnTo>
                  <a:lnTo>
                    <a:pt x="1182" y="5298"/>
                  </a:lnTo>
                  <a:lnTo>
                    <a:pt x="915" y="5069"/>
                  </a:lnTo>
                  <a:lnTo>
                    <a:pt x="648" y="4764"/>
                  </a:lnTo>
                  <a:lnTo>
                    <a:pt x="419" y="4459"/>
                  </a:lnTo>
                  <a:lnTo>
                    <a:pt x="229" y="4078"/>
                  </a:lnTo>
                  <a:lnTo>
                    <a:pt x="114" y="3697"/>
                  </a:lnTo>
                  <a:lnTo>
                    <a:pt x="38" y="3316"/>
                  </a:lnTo>
                  <a:lnTo>
                    <a:pt x="0" y="2897"/>
                  </a:lnTo>
                  <a:lnTo>
                    <a:pt x="38" y="2478"/>
                  </a:lnTo>
                  <a:lnTo>
                    <a:pt x="153" y="2020"/>
                  </a:lnTo>
                  <a:lnTo>
                    <a:pt x="153" y="2020"/>
                  </a:lnTo>
                  <a:lnTo>
                    <a:pt x="305" y="1677"/>
                  </a:lnTo>
                  <a:lnTo>
                    <a:pt x="496" y="1334"/>
                  </a:lnTo>
                  <a:lnTo>
                    <a:pt x="724" y="1030"/>
                  </a:lnTo>
                  <a:lnTo>
                    <a:pt x="991" y="763"/>
                  </a:lnTo>
                  <a:lnTo>
                    <a:pt x="991" y="763"/>
                  </a:lnTo>
                  <a:lnTo>
                    <a:pt x="1372" y="496"/>
                  </a:lnTo>
                  <a:lnTo>
                    <a:pt x="1753" y="267"/>
                  </a:lnTo>
                  <a:lnTo>
                    <a:pt x="2134" y="115"/>
                  </a:lnTo>
                  <a:lnTo>
                    <a:pt x="2554" y="39"/>
                  </a:lnTo>
                  <a:lnTo>
                    <a:pt x="2973" y="1"/>
                  </a:lnTo>
                  <a:lnTo>
                    <a:pt x="3354" y="39"/>
                  </a:lnTo>
                  <a:lnTo>
                    <a:pt x="3773" y="115"/>
                  </a:lnTo>
                  <a:lnTo>
                    <a:pt x="4154" y="267"/>
                  </a:lnTo>
                </a:path>
              </a:pathLst>
            </a:custGeom>
            <a:noFill/>
            <a:ln w="1905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411;p7">
              <a:extLst>
                <a:ext uri="{FF2B5EF4-FFF2-40B4-BE49-F238E27FC236}">
                  <a16:creationId xmlns:a16="http://schemas.microsoft.com/office/drawing/2014/main" id="{62BE0D97-6AAF-4685-B187-DF1B033BBDF8}"/>
                </a:ext>
              </a:extLst>
            </p:cNvPr>
            <p:cNvSpPr/>
            <p:nvPr/>
          </p:nvSpPr>
          <p:spPr>
            <a:xfrm>
              <a:off x="4736075" y="1322600"/>
              <a:ext cx="96250" cy="73375"/>
            </a:xfrm>
            <a:custGeom>
              <a:avLst/>
              <a:gdLst/>
              <a:ahLst/>
              <a:cxnLst/>
              <a:rect l="l" t="t" r="r" b="b"/>
              <a:pathLst>
                <a:path w="3850" h="2935" fill="none" extrusionOk="0">
                  <a:moveTo>
                    <a:pt x="3849" y="0"/>
                  </a:moveTo>
                  <a:lnTo>
                    <a:pt x="915" y="2935"/>
                  </a:lnTo>
                  <a:lnTo>
                    <a:pt x="0" y="2058"/>
                  </a:lnTo>
                </a:path>
              </a:pathLst>
            </a:custGeom>
            <a:noFill/>
            <a:ln w="1905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1901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mb/>
      </p:transition>
    </mc:Choice>
    <mc:Fallback>
      <p:transition spd="slow">
        <p:comb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F4A6F55-D829-4A9B-8E1A-3842E6380A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E99B792-C80F-4BA3-9537-F9DB3C717692}"/>
              </a:ext>
            </a:extLst>
          </p:cNvPr>
          <p:cNvSpPr txBox="1">
            <a:spLocks/>
          </p:cNvSpPr>
          <p:nvPr/>
        </p:nvSpPr>
        <p:spPr>
          <a:xfrm>
            <a:off x="1240959" y="1653441"/>
            <a:ext cx="5832760" cy="121451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4800"/>
              </a:lnSpc>
            </a:pPr>
            <a:r>
              <a:rPr lang="pt-BR" sz="8800" b="1" dirty="0"/>
              <a:t>Obrigado!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FC532A7E-26EF-49EF-82AC-B6EEE53FB127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0" y="3164687"/>
            <a:ext cx="7073922" cy="7139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Texto 9">
            <a:extLst>
              <a:ext uri="{FF2B5EF4-FFF2-40B4-BE49-F238E27FC236}">
                <a16:creationId xmlns:a16="http://schemas.microsoft.com/office/drawing/2014/main" id="{EBBEEDF3-CAFF-4D91-B379-27C418B23961}"/>
              </a:ext>
            </a:extLst>
          </p:cNvPr>
          <p:cNvSpPr txBox="1">
            <a:spLocks/>
          </p:cNvSpPr>
          <p:nvPr/>
        </p:nvSpPr>
        <p:spPr>
          <a:xfrm>
            <a:off x="1240959" y="3564734"/>
            <a:ext cx="5234704" cy="669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152400" indent="0" algn="l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81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Barlow Condensed" panose="00000506000000000000" pitchFamily="2" charset="0"/>
              </a:rPr>
              <a:t>Alguma pergunta?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FC8306FC-E661-4918-8842-6985C1D8BCF3}"/>
              </a:ext>
            </a:extLst>
          </p:cNvPr>
          <p:cNvGrpSpPr/>
          <p:nvPr/>
        </p:nvGrpSpPr>
        <p:grpSpPr>
          <a:xfrm>
            <a:off x="7648611" y="1830716"/>
            <a:ext cx="3961146" cy="4040625"/>
            <a:chOff x="6402919" y="1709362"/>
            <a:chExt cx="1710498" cy="1710498"/>
          </a:xfrm>
        </p:grpSpPr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F727970A-BE47-4C47-976B-EE6651BDCC6E}"/>
                </a:ext>
              </a:extLst>
            </p:cNvPr>
            <p:cNvSpPr/>
            <p:nvPr userDrawn="1"/>
          </p:nvSpPr>
          <p:spPr>
            <a:xfrm>
              <a:off x="6402919" y="1709362"/>
              <a:ext cx="1710498" cy="171049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A0F3D7B9-66C0-45E0-BBE5-6E4D67B9A0D8}"/>
                </a:ext>
              </a:extLst>
            </p:cNvPr>
            <p:cNvSpPr/>
            <p:nvPr userDrawn="1"/>
          </p:nvSpPr>
          <p:spPr>
            <a:xfrm>
              <a:off x="6499627" y="1806070"/>
              <a:ext cx="1517081" cy="151708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pic>
        <p:nvPicPr>
          <p:cNvPr id="25" name="Imagem 24">
            <a:extLst>
              <a:ext uri="{FF2B5EF4-FFF2-40B4-BE49-F238E27FC236}">
                <a16:creationId xmlns:a16="http://schemas.microsoft.com/office/drawing/2014/main" id="{8E6B2101-CEBA-45E8-83A8-0BDBEADD3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" t="1072" r="34492" b="1072"/>
          <a:stretch>
            <a:fillRect/>
          </a:stretch>
        </p:blipFill>
        <p:spPr>
          <a:xfrm>
            <a:off x="7872566" y="2059165"/>
            <a:ext cx="3513234" cy="3583726"/>
          </a:xfrm>
          <a:custGeom>
            <a:avLst/>
            <a:gdLst>
              <a:gd name="connsiteX0" fmla="*/ 1756617 w 3513234"/>
              <a:gd name="connsiteY0" fmla="*/ 0 h 3583726"/>
              <a:gd name="connsiteX1" fmla="*/ 3513234 w 3513234"/>
              <a:gd name="connsiteY1" fmla="*/ 1791863 h 3583726"/>
              <a:gd name="connsiteX2" fmla="*/ 1756617 w 3513234"/>
              <a:gd name="connsiteY2" fmla="*/ 3583726 h 3583726"/>
              <a:gd name="connsiteX3" fmla="*/ 0 w 3513234"/>
              <a:gd name="connsiteY3" fmla="*/ 1791863 h 3583726"/>
              <a:gd name="connsiteX4" fmla="*/ 1756617 w 3513234"/>
              <a:gd name="connsiteY4" fmla="*/ 0 h 358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3234" h="3583726">
                <a:moveTo>
                  <a:pt x="1756617" y="0"/>
                </a:moveTo>
                <a:cubicBezTo>
                  <a:pt x="2726770" y="0"/>
                  <a:pt x="3513234" y="802244"/>
                  <a:pt x="3513234" y="1791863"/>
                </a:cubicBezTo>
                <a:cubicBezTo>
                  <a:pt x="3513234" y="2781482"/>
                  <a:pt x="2726770" y="3583726"/>
                  <a:pt x="1756617" y="3583726"/>
                </a:cubicBezTo>
                <a:cubicBezTo>
                  <a:pt x="786464" y="3583726"/>
                  <a:pt x="0" y="2781482"/>
                  <a:pt x="0" y="1791863"/>
                </a:cubicBezTo>
                <a:cubicBezTo>
                  <a:pt x="0" y="802244"/>
                  <a:pt x="786464" y="0"/>
                  <a:pt x="1756617" y="0"/>
                </a:cubicBezTo>
                <a:close/>
              </a:path>
            </a:pathLst>
          </a:cu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9311B08B-35D8-4A84-A6CD-92252F1206F2}"/>
              </a:ext>
            </a:extLst>
          </p:cNvPr>
          <p:cNvSpPr/>
          <p:nvPr/>
        </p:nvSpPr>
        <p:spPr>
          <a:xfrm>
            <a:off x="7073922" y="2690684"/>
            <a:ext cx="943356" cy="96228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9" name="Google Shape;409;p7">
            <a:extLst>
              <a:ext uri="{FF2B5EF4-FFF2-40B4-BE49-F238E27FC236}">
                <a16:creationId xmlns:a16="http://schemas.microsoft.com/office/drawing/2014/main" id="{47129102-2924-4319-A573-6CC61403B14E}"/>
              </a:ext>
            </a:extLst>
          </p:cNvPr>
          <p:cNvGrpSpPr/>
          <p:nvPr/>
        </p:nvGrpSpPr>
        <p:grpSpPr>
          <a:xfrm>
            <a:off x="7246596" y="2910526"/>
            <a:ext cx="541309" cy="552171"/>
            <a:chOff x="4684625" y="1307350"/>
            <a:chExt cx="147700" cy="147700"/>
          </a:xfrm>
        </p:grpSpPr>
        <p:sp>
          <p:nvSpPr>
            <p:cNvPr id="10" name="Google Shape;410;p7">
              <a:extLst>
                <a:ext uri="{FF2B5EF4-FFF2-40B4-BE49-F238E27FC236}">
                  <a16:creationId xmlns:a16="http://schemas.microsoft.com/office/drawing/2014/main" id="{9ACB4D09-77CF-4B32-85BD-832F2A07DD39}"/>
                </a:ext>
              </a:extLst>
            </p:cNvPr>
            <p:cNvSpPr/>
            <p:nvPr/>
          </p:nvSpPr>
          <p:spPr>
            <a:xfrm>
              <a:off x="4684625" y="1307350"/>
              <a:ext cx="147700" cy="147700"/>
            </a:xfrm>
            <a:custGeom>
              <a:avLst/>
              <a:gdLst/>
              <a:ahLst/>
              <a:cxnLst/>
              <a:rect l="l" t="t" r="r" b="b"/>
              <a:pathLst>
                <a:path w="5908" h="5908" fill="none" extrusionOk="0">
                  <a:moveTo>
                    <a:pt x="5907" y="2668"/>
                  </a:moveTo>
                  <a:lnTo>
                    <a:pt x="5907" y="2935"/>
                  </a:lnTo>
                  <a:lnTo>
                    <a:pt x="5907" y="2935"/>
                  </a:lnTo>
                  <a:lnTo>
                    <a:pt x="5869" y="3392"/>
                  </a:lnTo>
                  <a:lnTo>
                    <a:pt x="5755" y="3850"/>
                  </a:lnTo>
                  <a:lnTo>
                    <a:pt x="5602" y="4269"/>
                  </a:lnTo>
                  <a:lnTo>
                    <a:pt x="5374" y="4650"/>
                  </a:lnTo>
                  <a:lnTo>
                    <a:pt x="5107" y="4993"/>
                  </a:lnTo>
                  <a:lnTo>
                    <a:pt x="4764" y="5298"/>
                  </a:lnTo>
                  <a:lnTo>
                    <a:pt x="4383" y="5565"/>
                  </a:lnTo>
                  <a:lnTo>
                    <a:pt x="3964" y="5717"/>
                  </a:lnTo>
                  <a:lnTo>
                    <a:pt x="3964" y="5717"/>
                  </a:lnTo>
                  <a:lnTo>
                    <a:pt x="3506" y="5831"/>
                  </a:lnTo>
                  <a:lnTo>
                    <a:pt x="3087" y="5908"/>
                  </a:lnTo>
                  <a:lnTo>
                    <a:pt x="2668" y="5870"/>
                  </a:lnTo>
                  <a:lnTo>
                    <a:pt x="2249" y="5831"/>
                  </a:lnTo>
                  <a:lnTo>
                    <a:pt x="1868" y="5679"/>
                  </a:lnTo>
                  <a:lnTo>
                    <a:pt x="1525" y="5527"/>
                  </a:lnTo>
                  <a:lnTo>
                    <a:pt x="1182" y="5298"/>
                  </a:lnTo>
                  <a:lnTo>
                    <a:pt x="915" y="5069"/>
                  </a:lnTo>
                  <a:lnTo>
                    <a:pt x="648" y="4764"/>
                  </a:lnTo>
                  <a:lnTo>
                    <a:pt x="419" y="4459"/>
                  </a:lnTo>
                  <a:lnTo>
                    <a:pt x="229" y="4078"/>
                  </a:lnTo>
                  <a:lnTo>
                    <a:pt x="114" y="3697"/>
                  </a:lnTo>
                  <a:lnTo>
                    <a:pt x="38" y="3316"/>
                  </a:lnTo>
                  <a:lnTo>
                    <a:pt x="0" y="2897"/>
                  </a:lnTo>
                  <a:lnTo>
                    <a:pt x="38" y="2478"/>
                  </a:lnTo>
                  <a:lnTo>
                    <a:pt x="153" y="2020"/>
                  </a:lnTo>
                  <a:lnTo>
                    <a:pt x="153" y="2020"/>
                  </a:lnTo>
                  <a:lnTo>
                    <a:pt x="305" y="1677"/>
                  </a:lnTo>
                  <a:lnTo>
                    <a:pt x="496" y="1334"/>
                  </a:lnTo>
                  <a:lnTo>
                    <a:pt x="724" y="1030"/>
                  </a:lnTo>
                  <a:lnTo>
                    <a:pt x="991" y="763"/>
                  </a:lnTo>
                  <a:lnTo>
                    <a:pt x="991" y="763"/>
                  </a:lnTo>
                  <a:lnTo>
                    <a:pt x="1372" y="496"/>
                  </a:lnTo>
                  <a:lnTo>
                    <a:pt x="1753" y="267"/>
                  </a:lnTo>
                  <a:lnTo>
                    <a:pt x="2134" y="115"/>
                  </a:lnTo>
                  <a:lnTo>
                    <a:pt x="2554" y="39"/>
                  </a:lnTo>
                  <a:lnTo>
                    <a:pt x="2973" y="1"/>
                  </a:lnTo>
                  <a:lnTo>
                    <a:pt x="3354" y="39"/>
                  </a:lnTo>
                  <a:lnTo>
                    <a:pt x="3773" y="115"/>
                  </a:lnTo>
                  <a:lnTo>
                    <a:pt x="4154" y="267"/>
                  </a:lnTo>
                </a:path>
              </a:pathLst>
            </a:custGeom>
            <a:noFill/>
            <a:ln w="127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411;p7">
              <a:extLst>
                <a:ext uri="{FF2B5EF4-FFF2-40B4-BE49-F238E27FC236}">
                  <a16:creationId xmlns:a16="http://schemas.microsoft.com/office/drawing/2014/main" id="{62BE0D97-6AAF-4685-B187-DF1B033BBDF8}"/>
                </a:ext>
              </a:extLst>
            </p:cNvPr>
            <p:cNvSpPr/>
            <p:nvPr/>
          </p:nvSpPr>
          <p:spPr>
            <a:xfrm>
              <a:off x="4736075" y="1322600"/>
              <a:ext cx="96250" cy="73375"/>
            </a:xfrm>
            <a:custGeom>
              <a:avLst/>
              <a:gdLst/>
              <a:ahLst/>
              <a:cxnLst/>
              <a:rect l="l" t="t" r="r" b="b"/>
              <a:pathLst>
                <a:path w="3850" h="2935" fill="none" extrusionOk="0">
                  <a:moveTo>
                    <a:pt x="3849" y="0"/>
                  </a:moveTo>
                  <a:lnTo>
                    <a:pt x="915" y="2935"/>
                  </a:lnTo>
                  <a:lnTo>
                    <a:pt x="0" y="2058"/>
                  </a:lnTo>
                </a:path>
              </a:pathLst>
            </a:custGeom>
            <a:noFill/>
            <a:ln w="127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Elipse 25">
            <a:extLst>
              <a:ext uri="{FF2B5EF4-FFF2-40B4-BE49-F238E27FC236}">
                <a16:creationId xmlns:a16="http://schemas.microsoft.com/office/drawing/2014/main" id="{1A8C1100-2375-4F10-A99B-D69804EB7F5B}"/>
              </a:ext>
            </a:extLst>
          </p:cNvPr>
          <p:cNvSpPr/>
          <p:nvPr/>
        </p:nvSpPr>
        <p:spPr>
          <a:xfrm>
            <a:off x="10261888" y="1878982"/>
            <a:ext cx="1174992" cy="1198568"/>
          </a:xfrm>
          <a:prstGeom prst="ellipse">
            <a:avLst/>
          </a:prstGeom>
          <a:solidFill>
            <a:srgbClr val="426E92"/>
          </a:solidFill>
          <a:ln>
            <a:noFill/>
          </a:ln>
          <a:effectLst>
            <a:outerShdw blurRad="50800" dist="508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7" name="Google Shape;35;p7">
            <a:extLst>
              <a:ext uri="{FF2B5EF4-FFF2-40B4-BE49-F238E27FC236}">
                <a16:creationId xmlns:a16="http://schemas.microsoft.com/office/drawing/2014/main" id="{C3D9BEF0-369F-4050-B5A6-7140374D6813}"/>
              </a:ext>
            </a:extLst>
          </p:cNvPr>
          <p:cNvGrpSpPr/>
          <p:nvPr/>
        </p:nvGrpSpPr>
        <p:grpSpPr>
          <a:xfrm>
            <a:off x="10479637" y="2108519"/>
            <a:ext cx="739494" cy="739494"/>
            <a:chOff x="5951775" y="1307350"/>
            <a:chExt cx="147700" cy="147700"/>
          </a:xfrm>
        </p:grpSpPr>
        <p:sp>
          <p:nvSpPr>
            <p:cNvPr id="28" name="Google Shape;36;p7">
              <a:extLst>
                <a:ext uri="{FF2B5EF4-FFF2-40B4-BE49-F238E27FC236}">
                  <a16:creationId xmlns:a16="http://schemas.microsoft.com/office/drawing/2014/main" id="{8C04B314-6B65-4340-9C69-7152A1584666}"/>
                </a:ext>
              </a:extLst>
            </p:cNvPr>
            <p:cNvSpPr/>
            <p:nvPr/>
          </p:nvSpPr>
          <p:spPr>
            <a:xfrm>
              <a:off x="5951775" y="1307350"/>
              <a:ext cx="147700" cy="147700"/>
            </a:xfrm>
            <a:custGeom>
              <a:avLst/>
              <a:gdLst/>
              <a:ahLst/>
              <a:cxnLst/>
              <a:rect l="l" t="t" r="r" b="b"/>
              <a:pathLst>
                <a:path w="5908" h="5908" fill="none" extrusionOk="0">
                  <a:moveTo>
                    <a:pt x="2973" y="1"/>
                  </a:moveTo>
                  <a:lnTo>
                    <a:pt x="2973" y="1"/>
                  </a:lnTo>
                  <a:lnTo>
                    <a:pt x="3278" y="39"/>
                  </a:lnTo>
                  <a:lnTo>
                    <a:pt x="3545" y="77"/>
                  </a:lnTo>
                  <a:lnTo>
                    <a:pt x="3850" y="153"/>
                  </a:lnTo>
                  <a:lnTo>
                    <a:pt x="4117" y="229"/>
                  </a:lnTo>
                  <a:lnTo>
                    <a:pt x="4383" y="382"/>
                  </a:lnTo>
                  <a:lnTo>
                    <a:pt x="4612" y="496"/>
                  </a:lnTo>
                  <a:lnTo>
                    <a:pt x="4841" y="687"/>
                  </a:lnTo>
                  <a:lnTo>
                    <a:pt x="5031" y="877"/>
                  </a:lnTo>
                  <a:lnTo>
                    <a:pt x="5222" y="1068"/>
                  </a:lnTo>
                  <a:lnTo>
                    <a:pt x="5412" y="1296"/>
                  </a:lnTo>
                  <a:lnTo>
                    <a:pt x="5565" y="1563"/>
                  </a:lnTo>
                  <a:lnTo>
                    <a:pt x="5679" y="1792"/>
                  </a:lnTo>
                  <a:lnTo>
                    <a:pt x="5793" y="2097"/>
                  </a:lnTo>
                  <a:lnTo>
                    <a:pt x="5832" y="2363"/>
                  </a:lnTo>
                  <a:lnTo>
                    <a:pt x="5908" y="2668"/>
                  </a:lnTo>
                  <a:lnTo>
                    <a:pt x="5908" y="2973"/>
                  </a:lnTo>
                  <a:lnTo>
                    <a:pt x="5908" y="2973"/>
                  </a:lnTo>
                  <a:lnTo>
                    <a:pt x="5908" y="3240"/>
                  </a:lnTo>
                  <a:lnTo>
                    <a:pt x="5832" y="3545"/>
                  </a:lnTo>
                  <a:lnTo>
                    <a:pt x="5793" y="3850"/>
                  </a:lnTo>
                  <a:lnTo>
                    <a:pt x="5679" y="4116"/>
                  </a:lnTo>
                  <a:lnTo>
                    <a:pt x="5565" y="4345"/>
                  </a:lnTo>
                  <a:lnTo>
                    <a:pt x="5412" y="4612"/>
                  </a:lnTo>
                  <a:lnTo>
                    <a:pt x="5222" y="4841"/>
                  </a:lnTo>
                  <a:lnTo>
                    <a:pt x="5031" y="5031"/>
                  </a:lnTo>
                  <a:lnTo>
                    <a:pt x="4841" y="5222"/>
                  </a:lnTo>
                  <a:lnTo>
                    <a:pt x="4612" y="5412"/>
                  </a:lnTo>
                  <a:lnTo>
                    <a:pt x="4383" y="5527"/>
                  </a:lnTo>
                  <a:lnTo>
                    <a:pt x="4117" y="5679"/>
                  </a:lnTo>
                  <a:lnTo>
                    <a:pt x="3850" y="5755"/>
                  </a:lnTo>
                  <a:lnTo>
                    <a:pt x="3545" y="5831"/>
                  </a:lnTo>
                  <a:lnTo>
                    <a:pt x="3278" y="5870"/>
                  </a:lnTo>
                  <a:lnTo>
                    <a:pt x="2973" y="5908"/>
                  </a:lnTo>
                  <a:lnTo>
                    <a:pt x="2973" y="5908"/>
                  </a:lnTo>
                  <a:lnTo>
                    <a:pt x="2668" y="5870"/>
                  </a:lnTo>
                  <a:lnTo>
                    <a:pt x="2363" y="5831"/>
                  </a:lnTo>
                  <a:lnTo>
                    <a:pt x="2097" y="5755"/>
                  </a:lnTo>
                  <a:lnTo>
                    <a:pt x="1830" y="5679"/>
                  </a:lnTo>
                  <a:lnTo>
                    <a:pt x="1563" y="5527"/>
                  </a:lnTo>
                  <a:lnTo>
                    <a:pt x="1335" y="5412"/>
                  </a:lnTo>
                  <a:lnTo>
                    <a:pt x="1106" y="5222"/>
                  </a:lnTo>
                  <a:lnTo>
                    <a:pt x="877" y="5031"/>
                  </a:lnTo>
                  <a:lnTo>
                    <a:pt x="687" y="4841"/>
                  </a:lnTo>
                  <a:lnTo>
                    <a:pt x="534" y="4612"/>
                  </a:lnTo>
                  <a:lnTo>
                    <a:pt x="382" y="4345"/>
                  </a:lnTo>
                  <a:lnTo>
                    <a:pt x="267" y="4116"/>
                  </a:lnTo>
                  <a:lnTo>
                    <a:pt x="153" y="3850"/>
                  </a:lnTo>
                  <a:lnTo>
                    <a:pt x="77" y="3545"/>
                  </a:lnTo>
                  <a:lnTo>
                    <a:pt x="39" y="3240"/>
                  </a:lnTo>
                  <a:lnTo>
                    <a:pt x="1" y="2973"/>
                  </a:lnTo>
                  <a:lnTo>
                    <a:pt x="1" y="2973"/>
                  </a:lnTo>
                  <a:lnTo>
                    <a:pt x="39" y="2668"/>
                  </a:lnTo>
                  <a:lnTo>
                    <a:pt x="77" y="2363"/>
                  </a:lnTo>
                  <a:lnTo>
                    <a:pt x="153" y="2097"/>
                  </a:lnTo>
                  <a:lnTo>
                    <a:pt x="267" y="1792"/>
                  </a:lnTo>
                  <a:lnTo>
                    <a:pt x="382" y="1563"/>
                  </a:lnTo>
                  <a:lnTo>
                    <a:pt x="534" y="1296"/>
                  </a:lnTo>
                  <a:lnTo>
                    <a:pt x="687" y="1068"/>
                  </a:lnTo>
                  <a:lnTo>
                    <a:pt x="877" y="877"/>
                  </a:lnTo>
                  <a:lnTo>
                    <a:pt x="1106" y="687"/>
                  </a:lnTo>
                  <a:lnTo>
                    <a:pt x="1335" y="496"/>
                  </a:lnTo>
                  <a:lnTo>
                    <a:pt x="1563" y="382"/>
                  </a:lnTo>
                  <a:lnTo>
                    <a:pt x="1830" y="229"/>
                  </a:lnTo>
                  <a:lnTo>
                    <a:pt x="2097" y="153"/>
                  </a:lnTo>
                  <a:lnTo>
                    <a:pt x="2363" y="77"/>
                  </a:lnTo>
                  <a:lnTo>
                    <a:pt x="2668" y="39"/>
                  </a:lnTo>
                  <a:lnTo>
                    <a:pt x="2973" y="1"/>
                  </a:lnTo>
                  <a:lnTo>
                    <a:pt x="2973" y="1"/>
                  </a:lnTo>
                  <a:close/>
                </a:path>
              </a:pathLst>
            </a:custGeom>
            <a:noFill/>
            <a:ln w="143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37;p7">
              <a:extLst>
                <a:ext uri="{FF2B5EF4-FFF2-40B4-BE49-F238E27FC236}">
                  <a16:creationId xmlns:a16="http://schemas.microsoft.com/office/drawing/2014/main" id="{621BF80E-7117-454F-990A-9D80F08F1CB4}"/>
                </a:ext>
              </a:extLst>
            </p:cNvPr>
            <p:cNvSpPr/>
            <p:nvPr/>
          </p:nvSpPr>
          <p:spPr>
            <a:xfrm>
              <a:off x="6024200" y="1336875"/>
              <a:ext cx="28600" cy="59100"/>
            </a:xfrm>
            <a:custGeom>
              <a:avLst/>
              <a:gdLst/>
              <a:ahLst/>
              <a:cxnLst/>
              <a:rect l="l" t="t" r="r" b="b"/>
              <a:pathLst>
                <a:path w="1144" h="2364" fill="none" extrusionOk="0">
                  <a:moveTo>
                    <a:pt x="0" y="1"/>
                  </a:moveTo>
                  <a:lnTo>
                    <a:pt x="0" y="1792"/>
                  </a:lnTo>
                  <a:lnTo>
                    <a:pt x="1143" y="2364"/>
                  </a:lnTo>
                </a:path>
              </a:pathLst>
            </a:custGeom>
            <a:noFill/>
            <a:ln w="143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2" name="Elipse 31">
            <a:extLst>
              <a:ext uri="{FF2B5EF4-FFF2-40B4-BE49-F238E27FC236}">
                <a16:creationId xmlns:a16="http://schemas.microsoft.com/office/drawing/2014/main" id="{0258E00D-71F9-4789-AAF5-05FC192F91CF}"/>
              </a:ext>
            </a:extLst>
          </p:cNvPr>
          <p:cNvSpPr/>
          <p:nvPr/>
        </p:nvSpPr>
        <p:spPr>
          <a:xfrm>
            <a:off x="9548434" y="1420547"/>
            <a:ext cx="943356" cy="96228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33" name="Google Shape;167;p7">
            <a:extLst>
              <a:ext uri="{FF2B5EF4-FFF2-40B4-BE49-F238E27FC236}">
                <a16:creationId xmlns:a16="http://schemas.microsoft.com/office/drawing/2014/main" id="{AD8BF69A-C732-4381-8422-0B37B6C70818}"/>
              </a:ext>
            </a:extLst>
          </p:cNvPr>
          <p:cNvGrpSpPr/>
          <p:nvPr/>
        </p:nvGrpSpPr>
        <p:grpSpPr>
          <a:xfrm>
            <a:off x="9830265" y="1693194"/>
            <a:ext cx="415325" cy="415325"/>
            <a:chOff x="260975" y="3843575"/>
            <a:chExt cx="132450" cy="132450"/>
          </a:xfrm>
        </p:grpSpPr>
        <p:sp>
          <p:nvSpPr>
            <p:cNvPr id="34" name="Google Shape;168;p7">
              <a:extLst>
                <a:ext uri="{FF2B5EF4-FFF2-40B4-BE49-F238E27FC236}">
                  <a16:creationId xmlns:a16="http://schemas.microsoft.com/office/drawing/2014/main" id="{3E4441D0-306C-4751-A401-99E2FFFB8BA5}"/>
                </a:ext>
              </a:extLst>
            </p:cNvPr>
            <p:cNvSpPr/>
            <p:nvPr/>
          </p:nvSpPr>
          <p:spPr>
            <a:xfrm>
              <a:off x="260975" y="3843575"/>
              <a:ext cx="117225" cy="118150"/>
            </a:xfrm>
            <a:custGeom>
              <a:avLst/>
              <a:gdLst/>
              <a:ahLst/>
              <a:cxnLst/>
              <a:rect l="l" t="t" r="r" b="b"/>
              <a:pathLst>
                <a:path w="4689" h="4726" fill="none" extrusionOk="0">
                  <a:moveTo>
                    <a:pt x="2325" y="0"/>
                  </a:moveTo>
                  <a:lnTo>
                    <a:pt x="2325" y="0"/>
                  </a:lnTo>
                  <a:lnTo>
                    <a:pt x="2592" y="0"/>
                  </a:lnTo>
                  <a:lnTo>
                    <a:pt x="2821" y="38"/>
                  </a:lnTo>
                  <a:lnTo>
                    <a:pt x="3049" y="115"/>
                  </a:lnTo>
                  <a:lnTo>
                    <a:pt x="3278" y="191"/>
                  </a:lnTo>
                  <a:lnTo>
                    <a:pt x="3659" y="381"/>
                  </a:lnTo>
                  <a:lnTo>
                    <a:pt x="4002" y="686"/>
                  </a:lnTo>
                  <a:lnTo>
                    <a:pt x="4307" y="1029"/>
                  </a:lnTo>
                  <a:lnTo>
                    <a:pt x="4498" y="1449"/>
                  </a:lnTo>
                  <a:lnTo>
                    <a:pt x="4574" y="1639"/>
                  </a:lnTo>
                  <a:lnTo>
                    <a:pt x="4650" y="1868"/>
                  </a:lnTo>
                  <a:lnTo>
                    <a:pt x="4688" y="2096"/>
                  </a:lnTo>
                  <a:lnTo>
                    <a:pt x="4688" y="2363"/>
                  </a:lnTo>
                  <a:lnTo>
                    <a:pt x="4688" y="2363"/>
                  </a:lnTo>
                  <a:lnTo>
                    <a:pt x="4688" y="2592"/>
                  </a:lnTo>
                  <a:lnTo>
                    <a:pt x="4650" y="2820"/>
                  </a:lnTo>
                  <a:lnTo>
                    <a:pt x="4574" y="3049"/>
                  </a:lnTo>
                  <a:lnTo>
                    <a:pt x="4498" y="3278"/>
                  </a:lnTo>
                  <a:lnTo>
                    <a:pt x="4307" y="3659"/>
                  </a:lnTo>
                  <a:lnTo>
                    <a:pt x="4002" y="4002"/>
                  </a:lnTo>
                  <a:lnTo>
                    <a:pt x="3659" y="4307"/>
                  </a:lnTo>
                  <a:lnTo>
                    <a:pt x="3278" y="4535"/>
                  </a:lnTo>
                  <a:lnTo>
                    <a:pt x="3049" y="4612"/>
                  </a:lnTo>
                  <a:lnTo>
                    <a:pt x="2821" y="4650"/>
                  </a:lnTo>
                  <a:lnTo>
                    <a:pt x="2592" y="4688"/>
                  </a:lnTo>
                  <a:lnTo>
                    <a:pt x="2325" y="4726"/>
                  </a:lnTo>
                  <a:lnTo>
                    <a:pt x="2325" y="4726"/>
                  </a:lnTo>
                  <a:lnTo>
                    <a:pt x="2097" y="4688"/>
                  </a:lnTo>
                  <a:lnTo>
                    <a:pt x="1868" y="4650"/>
                  </a:lnTo>
                  <a:lnTo>
                    <a:pt x="1639" y="4612"/>
                  </a:lnTo>
                  <a:lnTo>
                    <a:pt x="1411" y="4535"/>
                  </a:lnTo>
                  <a:lnTo>
                    <a:pt x="1030" y="4307"/>
                  </a:lnTo>
                  <a:lnTo>
                    <a:pt x="687" y="4002"/>
                  </a:lnTo>
                  <a:lnTo>
                    <a:pt x="382" y="3659"/>
                  </a:lnTo>
                  <a:lnTo>
                    <a:pt x="153" y="3278"/>
                  </a:lnTo>
                  <a:lnTo>
                    <a:pt x="77" y="3049"/>
                  </a:lnTo>
                  <a:lnTo>
                    <a:pt x="39" y="2820"/>
                  </a:lnTo>
                  <a:lnTo>
                    <a:pt x="1" y="2592"/>
                  </a:lnTo>
                  <a:lnTo>
                    <a:pt x="1" y="2363"/>
                  </a:lnTo>
                  <a:lnTo>
                    <a:pt x="1" y="2363"/>
                  </a:lnTo>
                  <a:lnTo>
                    <a:pt x="1" y="2096"/>
                  </a:lnTo>
                  <a:lnTo>
                    <a:pt x="39" y="1868"/>
                  </a:lnTo>
                  <a:lnTo>
                    <a:pt x="77" y="1639"/>
                  </a:lnTo>
                  <a:lnTo>
                    <a:pt x="153" y="1449"/>
                  </a:lnTo>
                  <a:lnTo>
                    <a:pt x="382" y="1029"/>
                  </a:lnTo>
                  <a:lnTo>
                    <a:pt x="687" y="686"/>
                  </a:lnTo>
                  <a:lnTo>
                    <a:pt x="1030" y="381"/>
                  </a:lnTo>
                  <a:lnTo>
                    <a:pt x="1411" y="191"/>
                  </a:lnTo>
                  <a:lnTo>
                    <a:pt x="1639" y="115"/>
                  </a:lnTo>
                  <a:lnTo>
                    <a:pt x="1868" y="38"/>
                  </a:lnTo>
                  <a:lnTo>
                    <a:pt x="2097" y="0"/>
                  </a:lnTo>
                  <a:lnTo>
                    <a:pt x="2325" y="0"/>
                  </a:lnTo>
                  <a:lnTo>
                    <a:pt x="2325" y="0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169;p7">
              <a:extLst>
                <a:ext uri="{FF2B5EF4-FFF2-40B4-BE49-F238E27FC236}">
                  <a16:creationId xmlns:a16="http://schemas.microsoft.com/office/drawing/2014/main" id="{75E18777-D266-4078-9739-EACC855B348A}"/>
                </a:ext>
              </a:extLst>
            </p:cNvPr>
            <p:cNvSpPr/>
            <p:nvPr/>
          </p:nvSpPr>
          <p:spPr>
            <a:xfrm>
              <a:off x="361025" y="3943600"/>
              <a:ext cx="32400" cy="32425"/>
            </a:xfrm>
            <a:custGeom>
              <a:avLst/>
              <a:gdLst/>
              <a:ahLst/>
              <a:cxnLst/>
              <a:rect l="l" t="t" r="r" b="b"/>
              <a:pathLst>
                <a:path w="1296" h="1297" fill="none" extrusionOk="0">
                  <a:moveTo>
                    <a:pt x="1296" y="1297"/>
                  </a:moveTo>
                  <a:lnTo>
                    <a:pt x="0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2" name="Espaço Reservado para Texto 9">
            <a:extLst>
              <a:ext uri="{FF2B5EF4-FFF2-40B4-BE49-F238E27FC236}">
                <a16:creationId xmlns:a16="http://schemas.microsoft.com/office/drawing/2014/main" id="{3863F2B8-ACAC-4701-8BCE-D18BA6A6E3DD}"/>
              </a:ext>
            </a:extLst>
          </p:cNvPr>
          <p:cNvSpPr txBox="1">
            <a:spLocks/>
          </p:cNvSpPr>
          <p:nvPr/>
        </p:nvSpPr>
        <p:spPr>
          <a:xfrm>
            <a:off x="1240959" y="4105497"/>
            <a:ext cx="5234704" cy="669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152400" indent="0" algn="l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81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anose="00000506000000000000" pitchFamily="2" charset="0"/>
              </a:rPr>
              <a:t>Você pode me encontrar em</a:t>
            </a:r>
          </a:p>
        </p:txBody>
      </p:sp>
      <p:sp>
        <p:nvSpPr>
          <p:cNvPr id="23" name="Espaço Reservado para Texto 9">
            <a:extLst>
              <a:ext uri="{FF2B5EF4-FFF2-40B4-BE49-F238E27FC236}">
                <a16:creationId xmlns:a16="http://schemas.microsoft.com/office/drawing/2014/main" id="{4BC8DA7D-BEA9-4D21-BF1F-D03C02310BE3}"/>
              </a:ext>
            </a:extLst>
          </p:cNvPr>
          <p:cNvSpPr txBox="1">
            <a:spLocks/>
          </p:cNvSpPr>
          <p:nvPr/>
        </p:nvSpPr>
        <p:spPr>
          <a:xfrm>
            <a:off x="1240959" y="4679930"/>
            <a:ext cx="5234704" cy="669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152400" indent="0" algn="l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81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anose="00000506000000000000" pitchFamily="2" charset="0"/>
              </a:rPr>
              <a:t>@rocketleoo</a:t>
            </a:r>
          </a:p>
          <a:p>
            <a:r>
              <a:rPr lang="pt-BR" sz="1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anose="00000506000000000000" pitchFamily="2" charset="0"/>
              </a:rPr>
              <a:t>leo@rocketleoo.com.br</a:t>
            </a:r>
          </a:p>
        </p:txBody>
      </p:sp>
    </p:spTree>
    <p:extLst>
      <p:ext uri="{BB962C8B-B14F-4D97-AF65-F5344CB8AC3E}">
        <p14:creationId xmlns:p14="http://schemas.microsoft.com/office/powerpoint/2010/main" val="2535944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mb dir="vert"/>
      </p:transition>
    </mc:Choice>
    <mc:Fallback>
      <p:transition spd="slow">
        <p:comb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pattFill prst="pct5">
          <a:fgClr>
            <a:schemeClr val="bg1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Retângulo 476">
            <a:extLst>
              <a:ext uri="{FF2B5EF4-FFF2-40B4-BE49-F238E27FC236}">
                <a16:creationId xmlns:a16="http://schemas.microsoft.com/office/drawing/2014/main" id="{C453051D-3A4D-4CAE-8967-A2832F36D7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609600" y="579436"/>
            <a:ext cx="10972800" cy="457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" sz="3200" dirty="0">
                <a:latin typeface="Barlow Condensed" panose="00000506000000000000" pitchFamily="2" charset="0"/>
              </a:rPr>
              <a:t>Feather Icons</a:t>
            </a:r>
            <a:endParaRPr sz="3200" dirty="0">
              <a:latin typeface="Barlow Condensed" panose="00000506000000000000" pitchFamily="2" charset="0"/>
            </a:endParaRPr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8646555" y="1356939"/>
            <a:ext cx="2897200" cy="4135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sz="2000" dirty="0">
                <a:latin typeface="Barlow Condensed" panose="00000506000000000000" pitchFamily="2" charset="0"/>
              </a:rPr>
              <a:t>WE</a:t>
            </a:r>
            <a:r>
              <a:rPr lang="en" sz="2000" dirty="0">
                <a:latin typeface="Barlow Condensed" panose="00000506000000000000" pitchFamily="2" charset="0"/>
              </a:rPr>
              <a:t>BSITE</a:t>
            </a:r>
            <a:endParaRPr sz="1200" dirty="0">
              <a:latin typeface="Barlow Condensed" panose="00000506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" sz="2000" u="sng" dirty="0">
                <a:solidFill>
                  <a:srgbClr val="000000"/>
                </a:solidFill>
                <a:latin typeface="Barlow Condensed" panose="00000506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https://feathericons.com/</a:t>
            </a:r>
            <a:endParaRPr sz="2000" dirty="0">
              <a:solidFill>
                <a:srgbClr val="000000"/>
              </a:solidFill>
              <a:latin typeface="Barlow Condensed" panose="00000506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sz="2000" dirty="0">
              <a:solidFill>
                <a:srgbClr val="000000"/>
              </a:solidFill>
              <a:latin typeface="Barlow Condensed" panose="00000506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" sz="2000" dirty="0">
                <a:latin typeface="Barlow Condensed" panose="00000506000000000000" pitchFamily="2" charset="0"/>
              </a:rPr>
              <a:t>LICENSE</a:t>
            </a:r>
            <a:endParaRPr sz="1200" dirty="0">
              <a:latin typeface="Barlow Condensed" panose="00000506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" sz="2000" u="sng" dirty="0">
                <a:solidFill>
                  <a:srgbClr val="000000"/>
                </a:solidFill>
                <a:latin typeface="Barlow Condensed" panose="00000506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MIT License</a:t>
            </a:r>
            <a:br>
              <a:rPr lang="en" sz="2000" dirty="0">
                <a:solidFill>
                  <a:srgbClr val="000000"/>
                </a:solidFill>
                <a:latin typeface="Barlow Condensed" panose="00000506000000000000" pitchFamily="2" charset="0"/>
              </a:rPr>
            </a:br>
            <a:r>
              <a:rPr lang="en" sz="1100" dirty="0">
                <a:solidFill>
                  <a:srgbClr val="000000"/>
                </a:solidFill>
                <a:latin typeface="Barlow Condensed" panose="00000506000000000000" pitchFamily="2" charset="0"/>
              </a:rPr>
              <a:t>Copyright (c) 2013-2017 Cole Bemis</a:t>
            </a:r>
            <a:endParaRPr sz="1100" dirty="0">
              <a:solidFill>
                <a:srgbClr val="000000"/>
              </a:solidFill>
              <a:latin typeface="Barlow Condensed" panose="00000506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sz="1200" dirty="0">
              <a:latin typeface="Barlow Condensed" panose="00000506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" sz="2000" dirty="0">
                <a:latin typeface="Barlow Condensed" panose="00000506000000000000" pitchFamily="2" charset="0"/>
              </a:rPr>
              <a:t>SHALL I GIVE CREDI</a:t>
            </a:r>
            <a:r>
              <a:rPr lang="pt-BR" sz="2000" dirty="0">
                <a:latin typeface="Barlow Condensed" panose="00000506000000000000" pitchFamily="2" charset="0"/>
              </a:rPr>
              <a:t>T</a:t>
            </a:r>
            <a:r>
              <a:rPr lang="en" sz="2000" dirty="0">
                <a:latin typeface="Barlow Condensed" panose="00000506000000000000" pitchFamily="2" charset="0"/>
              </a:rPr>
              <a:t>?</a:t>
            </a:r>
            <a:endParaRPr sz="1200" dirty="0">
              <a:latin typeface="Barlow Condensed" panose="00000506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" sz="1200" b="1" dirty="0">
                <a:latin typeface="Barlow Condensed" panose="00000506000000000000" pitchFamily="2" charset="0"/>
                <a:ea typeface="Barlow"/>
                <a:cs typeface="Barlow"/>
                <a:sym typeface="Barlow"/>
              </a:rPr>
              <a:t>Yes</a:t>
            </a:r>
            <a:endParaRPr sz="1200" b="1" dirty="0">
              <a:latin typeface="Barlow Condensed" panose="00000506000000000000" pitchFamily="2" charset="0"/>
              <a:ea typeface="Barlow"/>
              <a:cs typeface="Barlow"/>
              <a:sym typeface="Barlow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" sz="1100" dirty="0">
                <a:latin typeface="Barlow Condensed" panose="00000506000000000000" pitchFamily="2" charset="0"/>
              </a:rPr>
              <a:t>A link to the license, copyright notice and permission notice shall be included.</a:t>
            </a:r>
            <a:endParaRPr sz="1100" dirty="0">
              <a:latin typeface="Barlow Condensed" panose="00000506000000000000" pitchFamily="2" charset="0"/>
            </a:endParaRPr>
          </a:p>
        </p:txBody>
      </p:sp>
      <p:grpSp>
        <p:nvGrpSpPr>
          <p:cNvPr id="30" name="Google Shape;30;p7"/>
          <p:cNvGrpSpPr/>
          <p:nvPr/>
        </p:nvGrpSpPr>
        <p:grpSpPr>
          <a:xfrm>
            <a:off x="6232170" y="1346779"/>
            <a:ext cx="246607" cy="246607"/>
            <a:chOff x="5945100" y="876700"/>
            <a:chExt cx="162000" cy="162000"/>
          </a:xfrm>
        </p:grpSpPr>
        <p:sp>
          <p:nvSpPr>
            <p:cNvPr id="31" name="Google Shape;31;p7"/>
            <p:cNvSpPr/>
            <p:nvPr/>
          </p:nvSpPr>
          <p:spPr>
            <a:xfrm>
              <a:off x="5998475" y="883375"/>
              <a:ext cx="77175" cy="81000"/>
            </a:xfrm>
            <a:custGeom>
              <a:avLst/>
              <a:gdLst/>
              <a:ahLst/>
              <a:cxnLst/>
              <a:rect l="l" t="t" r="r" b="b"/>
              <a:pathLst>
                <a:path w="3087" h="3240" fill="none" extrusionOk="0">
                  <a:moveTo>
                    <a:pt x="0" y="267"/>
                  </a:moveTo>
                  <a:lnTo>
                    <a:pt x="0" y="267"/>
                  </a:lnTo>
                  <a:lnTo>
                    <a:pt x="229" y="191"/>
                  </a:lnTo>
                  <a:lnTo>
                    <a:pt x="419" y="77"/>
                  </a:lnTo>
                  <a:lnTo>
                    <a:pt x="648" y="39"/>
                  </a:lnTo>
                  <a:lnTo>
                    <a:pt x="877" y="1"/>
                  </a:lnTo>
                  <a:lnTo>
                    <a:pt x="1105" y="1"/>
                  </a:lnTo>
                  <a:lnTo>
                    <a:pt x="1334" y="39"/>
                  </a:lnTo>
                  <a:lnTo>
                    <a:pt x="1563" y="77"/>
                  </a:lnTo>
                  <a:lnTo>
                    <a:pt x="1753" y="153"/>
                  </a:lnTo>
                  <a:lnTo>
                    <a:pt x="1982" y="267"/>
                  </a:lnTo>
                  <a:lnTo>
                    <a:pt x="2172" y="382"/>
                  </a:lnTo>
                  <a:lnTo>
                    <a:pt x="2363" y="496"/>
                  </a:lnTo>
                  <a:lnTo>
                    <a:pt x="2515" y="649"/>
                  </a:lnTo>
                  <a:lnTo>
                    <a:pt x="2668" y="839"/>
                  </a:lnTo>
                  <a:lnTo>
                    <a:pt x="2782" y="1030"/>
                  </a:lnTo>
                  <a:lnTo>
                    <a:pt x="2896" y="1258"/>
                  </a:lnTo>
                  <a:lnTo>
                    <a:pt x="3011" y="1487"/>
                  </a:lnTo>
                  <a:lnTo>
                    <a:pt x="3011" y="1487"/>
                  </a:lnTo>
                  <a:lnTo>
                    <a:pt x="3049" y="1792"/>
                  </a:lnTo>
                  <a:lnTo>
                    <a:pt x="3087" y="2097"/>
                  </a:lnTo>
                  <a:lnTo>
                    <a:pt x="3087" y="324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32;p7"/>
            <p:cNvSpPr/>
            <p:nvPr/>
          </p:nvSpPr>
          <p:spPr>
            <a:xfrm>
              <a:off x="5949875" y="911950"/>
              <a:ext cx="110550" cy="81975"/>
            </a:xfrm>
            <a:custGeom>
              <a:avLst/>
              <a:gdLst/>
              <a:ahLst/>
              <a:cxnLst/>
              <a:rect l="l" t="t" r="r" b="b"/>
              <a:pathLst>
                <a:path w="4422" h="3279" fill="none" extrusionOk="0">
                  <a:moveTo>
                    <a:pt x="4421" y="3278"/>
                  </a:moveTo>
                  <a:lnTo>
                    <a:pt x="0" y="3278"/>
                  </a:lnTo>
                  <a:lnTo>
                    <a:pt x="0" y="3278"/>
                  </a:lnTo>
                  <a:lnTo>
                    <a:pt x="191" y="3278"/>
                  </a:lnTo>
                  <a:lnTo>
                    <a:pt x="343" y="3202"/>
                  </a:lnTo>
                  <a:lnTo>
                    <a:pt x="496" y="3126"/>
                  </a:lnTo>
                  <a:lnTo>
                    <a:pt x="648" y="3012"/>
                  </a:lnTo>
                  <a:lnTo>
                    <a:pt x="725" y="2897"/>
                  </a:lnTo>
                  <a:lnTo>
                    <a:pt x="839" y="2745"/>
                  </a:lnTo>
                  <a:lnTo>
                    <a:pt x="877" y="2592"/>
                  </a:lnTo>
                  <a:lnTo>
                    <a:pt x="877" y="2402"/>
                  </a:lnTo>
                  <a:lnTo>
                    <a:pt x="877" y="916"/>
                  </a:lnTo>
                  <a:lnTo>
                    <a:pt x="877" y="916"/>
                  </a:lnTo>
                  <a:lnTo>
                    <a:pt x="915" y="687"/>
                  </a:lnTo>
                  <a:lnTo>
                    <a:pt x="953" y="458"/>
                  </a:lnTo>
                  <a:lnTo>
                    <a:pt x="1029" y="230"/>
                  </a:lnTo>
                  <a:lnTo>
                    <a:pt x="1106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33;p7"/>
            <p:cNvSpPr/>
            <p:nvPr/>
          </p:nvSpPr>
          <p:spPr>
            <a:xfrm>
              <a:off x="6012750" y="1023425"/>
              <a:ext cx="25750" cy="7650"/>
            </a:xfrm>
            <a:custGeom>
              <a:avLst/>
              <a:gdLst/>
              <a:ahLst/>
              <a:cxnLst/>
              <a:rect l="l" t="t" r="r" b="b"/>
              <a:pathLst>
                <a:path w="1030" h="306" fill="none" extrusionOk="0">
                  <a:moveTo>
                    <a:pt x="1030" y="1"/>
                  </a:moveTo>
                  <a:lnTo>
                    <a:pt x="1030" y="1"/>
                  </a:lnTo>
                  <a:lnTo>
                    <a:pt x="953" y="115"/>
                  </a:lnTo>
                  <a:lnTo>
                    <a:pt x="877" y="191"/>
                  </a:lnTo>
                  <a:lnTo>
                    <a:pt x="687" y="268"/>
                  </a:lnTo>
                  <a:lnTo>
                    <a:pt x="458" y="306"/>
                  </a:lnTo>
                  <a:lnTo>
                    <a:pt x="344" y="268"/>
                  </a:lnTo>
                  <a:lnTo>
                    <a:pt x="229" y="229"/>
                  </a:lnTo>
                  <a:lnTo>
                    <a:pt x="229" y="229"/>
                  </a:lnTo>
                  <a:lnTo>
                    <a:pt x="115" y="115"/>
                  </a:lnTo>
                  <a:lnTo>
                    <a:pt x="1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34;p7"/>
            <p:cNvSpPr/>
            <p:nvPr/>
          </p:nvSpPr>
          <p:spPr>
            <a:xfrm>
              <a:off x="5945100" y="876700"/>
              <a:ext cx="162000" cy="162000"/>
            </a:xfrm>
            <a:custGeom>
              <a:avLst/>
              <a:gdLst/>
              <a:ahLst/>
              <a:cxnLst/>
              <a:rect l="l" t="t" r="r" b="b"/>
              <a:pathLst>
                <a:path w="6480" h="6480" fill="none" extrusionOk="0">
                  <a:moveTo>
                    <a:pt x="1" y="1"/>
                  </a:moveTo>
                  <a:lnTo>
                    <a:pt x="6480" y="648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5" name="Google Shape;35;p7"/>
          <p:cNvGrpSpPr/>
          <p:nvPr/>
        </p:nvGrpSpPr>
        <p:grpSpPr>
          <a:xfrm>
            <a:off x="6242331" y="1886346"/>
            <a:ext cx="224839" cy="224839"/>
            <a:chOff x="5951775" y="1307350"/>
            <a:chExt cx="147700" cy="147700"/>
          </a:xfrm>
        </p:grpSpPr>
        <p:sp>
          <p:nvSpPr>
            <p:cNvPr id="36" name="Google Shape;36;p7"/>
            <p:cNvSpPr/>
            <p:nvPr/>
          </p:nvSpPr>
          <p:spPr>
            <a:xfrm>
              <a:off x="5951775" y="1307350"/>
              <a:ext cx="147700" cy="147700"/>
            </a:xfrm>
            <a:custGeom>
              <a:avLst/>
              <a:gdLst/>
              <a:ahLst/>
              <a:cxnLst/>
              <a:rect l="l" t="t" r="r" b="b"/>
              <a:pathLst>
                <a:path w="5908" h="5908" fill="none" extrusionOk="0">
                  <a:moveTo>
                    <a:pt x="2973" y="1"/>
                  </a:moveTo>
                  <a:lnTo>
                    <a:pt x="2973" y="1"/>
                  </a:lnTo>
                  <a:lnTo>
                    <a:pt x="3278" y="39"/>
                  </a:lnTo>
                  <a:lnTo>
                    <a:pt x="3545" y="77"/>
                  </a:lnTo>
                  <a:lnTo>
                    <a:pt x="3850" y="153"/>
                  </a:lnTo>
                  <a:lnTo>
                    <a:pt x="4117" y="229"/>
                  </a:lnTo>
                  <a:lnTo>
                    <a:pt x="4383" y="382"/>
                  </a:lnTo>
                  <a:lnTo>
                    <a:pt x="4612" y="496"/>
                  </a:lnTo>
                  <a:lnTo>
                    <a:pt x="4841" y="687"/>
                  </a:lnTo>
                  <a:lnTo>
                    <a:pt x="5031" y="877"/>
                  </a:lnTo>
                  <a:lnTo>
                    <a:pt x="5222" y="1068"/>
                  </a:lnTo>
                  <a:lnTo>
                    <a:pt x="5412" y="1296"/>
                  </a:lnTo>
                  <a:lnTo>
                    <a:pt x="5565" y="1563"/>
                  </a:lnTo>
                  <a:lnTo>
                    <a:pt x="5679" y="1792"/>
                  </a:lnTo>
                  <a:lnTo>
                    <a:pt x="5793" y="2097"/>
                  </a:lnTo>
                  <a:lnTo>
                    <a:pt x="5832" y="2363"/>
                  </a:lnTo>
                  <a:lnTo>
                    <a:pt x="5908" y="2668"/>
                  </a:lnTo>
                  <a:lnTo>
                    <a:pt x="5908" y="2973"/>
                  </a:lnTo>
                  <a:lnTo>
                    <a:pt x="5908" y="2973"/>
                  </a:lnTo>
                  <a:lnTo>
                    <a:pt x="5908" y="3240"/>
                  </a:lnTo>
                  <a:lnTo>
                    <a:pt x="5832" y="3545"/>
                  </a:lnTo>
                  <a:lnTo>
                    <a:pt x="5793" y="3850"/>
                  </a:lnTo>
                  <a:lnTo>
                    <a:pt x="5679" y="4116"/>
                  </a:lnTo>
                  <a:lnTo>
                    <a:pt x="5565" y="4345"/>
                  </a:lnTo>
                  <a:lnTo>
                    <a:pt x="5412" y="4612"/>
                  </a:lnTo>
                  <a:lnTo>
                    <a:pt x="5222" y="4841"/>
                  </a:lnTo>
                  <a:lnTo>
                    <a:pt x="5031" y="5031"/>
                  </a:lnTo>
                  <a:lnTo>
                    <a:pt x="4841" y="5222"/>
                  </a:lnTo>
                  <a:lnTo>
                    <a:pt x="4612" y="5412"/>
                  </a:lnTo>
                  <a:lnTo>
                    <a:pt x="4383" y="5527"/>
                  </a:lnTo>
                  <a:lnTo>
                    <a:pt x="4117" y="5679"/>
                  </a:lnTo>
                  <a:lnTo>
                    <a:pt x="3850" y="5755"/>
                  </a:lnTo>
                  <a:lnTo>
                    <a:pt x="3545" y="5831"/>
                  </a:lnTo>
                  <a:lnTo>
                    <a:pt x="3278" y="5870"/>
                  </a:lnTo>
                  <a:lnTo>
                    <a:pt x="2973" y="5908"/>
                  </a:lnTo>
                  <a:lnTo>
                    <a:pt x="2973" y="5908"/>
                  </a:lnTo>
                  <a:lnTo>
                    <a:pt x="2668" y="5870"/>
                  </a:lnTo>
                  <a:lnTo>
                    <a:pt x="2363" y="5831"/>
                  </a:lnTo>
                  <a:lnTo>
                    <a:pt x="2097" y="5755"/>
                  </a:lnTo>
                  <a:lnTo>
                    <a:pt x="1830" y="5679"/>
                  </a:lnTo>
                  <a:lnTo>
                    <a:pt x="1563" y="5527"/>
                  </a:lnTo>
                  <a:lnTo>
                    <a:pt x="1335" y="5412"/>
                  </a:lnTo>
                  <a:lnTo>
                    <a:pt x="1106" y="5222"/>
                  </a:lnTo>
                  <a:lnTo>
                    <a:pt x="877" y="5031"/>
                  </a:lnTo>
                  <a:lnTo>
                    <a:pt x="687" y="4841"/>
                  </a:lnTo>
                  <a:lnTo>
                    <a:pt x="534" y="4612"/>
                  </a:lnTo>
                  <a:lnTo>
                    <a:pt x="382" y="4345"/>
                  </a:lnTo>
                  <a:lnTo>
                    <a:pt x="267" y="4116"/>
                  </a:lnTo>
                  <a:lnTo>
                    <a:pt x="153" y="3850"/>
                  </a:lnTo>
                  <a:lnTo>
                    <a:pt x="77" y="3545"/>
                  </a:lnTo>
                  <a:lnTo>
                    <a:pt x="39" y="3240"/>
                  </a:lnTo>
                  <a:lnTo>
                    <a:pt x="1" y="2973"/>
                  </a:lnTo>
                  <a:lnTo>
                    <a:pt x="1" y="2973"/>
                  </a:lnTo>
                  <a:lnTo>
                    <a:pt x="39" y="2668"/>
                  </a:lnTo>
                  <a:lnTo>
                    <a:pt x="77" y="2363"/>
                  </a:lnTo>
                  <a:lnTo>
                    <a:pt x="153" y="2097"/>
                  </a:lnTo>
                  <a:lnTo>
                    <a:pt x="267" y="1792"/>
                  </a:lnTo>
                  <a:lnTo>
                    <a:pt x="382" y="1563"/>
                  </a:lnTo>
                  <a:lnTo>
                    <a:pt x="534" y="1296"/>
                  </a:lnTo>
                  <a:lnTo>
                    <a:pt x="687" y="1068"/>
                  </a:lnTo>
                  <a:lnTo>
                    <a:pt x="877" y="877"/>
                  </a:lnTo>
                  <a:lnTo>
                    <a:pt x="1106" y="687"/>
                  </a:lnTo>
                  <a:lnTo>
                    <a:pt x="1335" y="496"/>
                  </a:lnTo>
                  <a:lnTo>
                    <a:pt x="1563" y="382"/>
                  </a:lnTo>
                  <a:lnTo>
                    <a:pt x="1830" y="229"/>
                  </a:lnTo>
                  <a:lnTo>
                    <a:pt x="2097" y="153"/>
                  </a:lnTo>
                  <a:lnTo>
                    <a:pt x="2363" y="77"/>
                  </a:lnTo>
                  <a:lnTo>
                    <a:pt x="2668" y="39"/>
                  </a:lnTo>
                  <a:lnTo>
                    <a:pt x="2973" y="1"/>
                  </a:lnTo>
                  <a:lnTo>
                    <a:pt x="2973" y="1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37;p7"/>
            <p:cNvSpPr/>
            <p:nvPr/>
          </p:nvSpPr>
          <p:spPr>
            <a:xfrm>
              <a:off x="6024200" y="1336875"/>
              <a:ext cx="28600" cy="59100"/>
            </a:xfrm>
            <a:custGeom>
              <a:avLst/>
              <a:gdLst/>
              <a:ahLst/>
              <a:cxnLst/>
              <a:rect l="l" t="t" r="r" b="b"/>
              <a:pathLst>
                <a:path w="1144" h="2364" fill="none" extrusionOk="0">
                  <a:moveTo>
                    <a:pt x="0" y="1"/>
                  </a:moveTo>
                  <a:lnTo>
                    <a:pt x="0" y="1792"/>
                  </a:lnTo>
                  <a:lnTo>
                    <a:pt x="1143" y="2364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8" name="Google Shape;38;p7"/>
          <p:cNvGrpSpPr/>
          <p:nvPr/>
        </p:nvGrpSpPr>
        <p:grpSpPr>
          <a:xfrm>
            <a:off x="6252493" y="2415751"/>
            <a:ext cx="204516" cy="224839"/>
            <a:chOff x="5958450" y="1731325"/>
            <a:chExt cx="134350" cy="147700"/>
          </a:xfrm>
        </p:grpSpPr>
        <p:sp>
          <p:nvSpPr>
            <p:cNvPr id="39" name="Google Shape;39;p7"/>
            <p:cNvSpPr/>
            <p:nvPr/>
          </p:nvSpPr>
          <p:spPr>
            <a:xfrm>
              <a:off x="5960350" y="1731325"/>
              <a:ext cx="132450" cy="44800"/>
            </a:xfrm>
            <a:custGeom>
              <a:avLst/>
              <a:gdLst/>
              <a:ahLst/>
              <a:cxnLst/>
              <a:rect l="l" t="t" r="r" b="b"/>
              <a:pathLst>
                <a:path w="5298" h="1792" fill="none" extrusionOk="0">
                  <a:moveTo>
                    <a:pt x="2668" y="1"/>
                  </a:moveTo>
                  <a:lnTo>
                    <a:pt x="2668" y="1"/>
                  </a:lnTo>
                  <a:lnTo>
                    <a:pt x="3202" y="39"/>
                  </a:lnTo>
                  <a:lnTo>
                    <a:pt x="3697" y="77"/>
                  </a:lnTo>
                  <a:lnTo>
                    <a:pt x="4155" y="153"/>
                  </a:lnTo>
                  <a:lnTo>
                    <a:pt x="4536" y="267"/>
                  </a:lnTo>
                  <a:lnTo>
                    <a:pt x="4879" y="382"/>
                  </a:lnTo>
                  <a:lnTo>
                    <a:pt x="5107" y="534"/>
                  </a:lnTo>
                  <a:lnTo>
                    <a:pt x="5260" y="725"/>
                  </a:lnTo>
                  <a:lnTo>
                    <a:pt x="5298" y="801"/>
                  </a:lnTo>
                  <a:lnTo>
                    <a:pt x="5298" y="877"/>
                  </a:lnTo>
                  <a:lnTo>
                    <a:pt x="5298" y="877"/>
                  </a:lnTo>
                  <a:lnTo>
                    <a:pt x="5298" y="991"/>
                  </a:lnTo>
                  <a:lnTo>
                    <a:pt x="5260" y="1068"/>
                  </a:lnTo>
                  <a:lnTo>
                    <a:pt x="5107" y="1220"/>
                  </a:lnTo>
                  <a:lnTo>
                    <a:pt x="4879" y="1372"/>
                  </a:lnTo>
                  <a:lnTo>
                    <a:pt x="4536" y="1525"/>
                  </a:lnTo>
                  <a:lnTo>
                    <a:pt x="4155" y="1639"/>
                  </a:lnTo>
                  <a:lnTo>
                    <a:pt x="3697" y="1715"/>
                  </a:lnTo>
                  <a:lnTo>
                    <a:pt x="3202" y="1754"/>
                  </a:lnTo>
                  <a:lnTo>
                    <a:pt x="2668" y="1792"/>
                  </a:lnTo>
                  <a:lnTo>
                    <a:pt x="2668" y="1792"/>
                  </a:lnTo>
                  <a:lnTo>
                    <a:pt x="2135" y="1754"/>
                  </a:lnTo>
                  <a:lnTo>
                    <a:pt x="1639" y="1715"/>
                  </a:lnTo>
                  <a:lnTo>
                    <a:pt x="1182" y="1639"/>
                  </a:lnTo>
                  <a:lnTo>
                    <a:pt x="801" y="1525"/>
                  </a:lnTo>
                  <a:lnTo>
                    <a:pt x="458" y="1372"/>
                  </a:lnTo>
                  <a:lnTo>
                    <a:pt x="229" y="1220"/>
                  </a:lnTo>
                  <a:lnTo>
                    <a:pt x="77" y="1068"/>
                  </a:lnTo>
                  <a:lnTo>
                    <a:pt x="39" y="991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39" y="801"/>
                  </a:lnTo>
                  <a:lnTo>
                    <a:pt x="77" y="725"/>
                  </a:lnTo>
                  <a:lnTo>
                    <a:pt x="229" y="534"/>
                  </a:lnTo>
                  <a:lnTo>
                    <a:pt x="458" y="382"/>
                  </a:lnTo>
                  <a:lnTo>
                    <a:pt x="801" y="267"/>
                  </a:lnTo>
                  <a:lnTo>
                    <a:pt x="1182" y="153"/>
                  </a:lnTo>
                  <a:lnTo>
                    <a:pt x="1639" y="77"/>
                  </a:lnTo>
                  <a:lnTo>
                    <a:pt x="2135" y="39"/>
                  </a:lnTo>
                  <a:lnTo>
                    <a:pt x="2668" y="1"/>
                  </a:lnTo>
                  <a:lnTo>
                    <a:pt x="2668" y="1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40;p7"/>
            <p:cNvSpPr/>
            <p:nvPr/>
          </p:nvSpPr>
          <p:spPr>
            <a:xfrm>
              <a:off x="5960350" y="1804675"/>
              <a:ext cx="132450" cy="22900"/>
            </a:xfrm>
            <a:custGeom>
              <a:avLst/>
              <a:gdLst/>
              <a:ahLst/>
              <a:cxnLst/>
              <a:rect l="l" t="t" r="r" b="b"/>
              <a:pathLst>
                <a:path w="5298" h="916" fill="none" extrusionOk="0">
                  <a:moveTo>
                    <a:pt x="5298" y="1"/>
                  </a:moveTo>
                  <a:lnTo>
                    <a:pt x="5298" y="1"/>
                  </a:lnTo>
                  <a:lnTo>
                    <a:pt x="5298" y="115"/>
                  </a:lnTo>
                  <a:lnTo>
                    <a:pt x="5260" y="192"/>
                  </a:lnTo>
                  <a:lnTo>
                    <a:pt x="5107" y="344"/>
                  </a:lnTo>
                  <a:lnTo>
                    <a:pt x="4879" y="496"/>
                  </a:lnTo>
                  <a:lnTo>
                    <a:pt x="4536" y="649"/>
                  </a:lnTo>
                  <a:lnTo>
                    <a:pt x="4155" y="763"/>
                  </a:lnTo>
                  <a:lnTo>
                    <a:pt x="3697" y="839"/>
                  </a:lnTo>
                  <a:lnTo>
                    <a:pt x="3202" y="878"/>
                  </a:lnTo>
                  <a:lnTo>
                    <a:pt x="2668" y="916"/>
                  </a:lnTo>
                  <a:lnTo>
                    <a:pt x="2668" y="916"/>
                  </a:lnTo>
                  <a:lnTo>
                    <a:pt x="2135" y="878"/>
                  </a:lnTo>
                  <a:lnTo>
                    <a:pt x="1639" y="839"/>
                  </a:lnTo>
                  <a:lnTo>
                    <a:pt x="1182" y="763"/>
                  </a:lnTo>
                  <a:lnTo>
                    <a:pt x="801" y="649"/>
                  </a:lnTo>
                  <a:lnTo>
                    <a:pt x="458" y="496"/>
                  </a:lnTo>
                  <a:lnTo>
                    <a:pt x="229" y="344"/>
                  </a:lnTo>
                  <a:lnTo>
                    <a:pt x="77" y="192"/>
                  </a:lnTo>
                  <a:lnTo>
                    <a:pt x="39" y="115"/>
                  </a:lnTo>
                  <a:lnTo>
                    <a:pt x="1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41;p7"/>
            <p:cNvSpPr/>
            <p:nvPr/>
          </p:nvSpPr>
          <p:spPr>
            <a:xfrm>
              <a:off x="5958450" y="1753250"/>
              <a:ext cx="132450" cy="125775"/>
            </a:xfrm>
            <a:custGeom>
              <a:avLst/>
              <a:gdLst/>
              <a:ahLst/>
              <a:cxnLst/>
              <a:rect l="l" t="t" r="r" b="b"/>
              <a:pathLst>
                <a:path w="5298" h="5031" fill="none" extrusionOk="0">
                  <a:moveTo>
                    <a:pt x="0" y="0"/>
                  </a:moveTo>
                  <a:lnTo>
                    <a:pt x="0" y="4154"/>
                  </a:lnTo>
                  <a:lnTo>
                    <a:pt x="0" y="4154"/>
                  </a:lnTo>
                  <a:lnTo>
                    <a:pt x="0" y="4230"/>
                  </a:lnTo>
                  <a:lnTo>
                    <a:pt x="39" y="4306"/>
                  </a:lnTo>
                  <a:lnTo>
                    <a:pt x="229" y="4497"/>
                  </a:lnTo>
                  <a:lnTo>
                    <a:pt x="458" y="4649"/>
                  </a:lnTo>
                  <a:lnTo>
                    <a:pt x="763" y="4764"/>
                  </a:lnTo>
                  <a:lnTo>
                    <a:pt x="1182" y="4878"/>
                  </a:lnTo>
                  <a:lnTo>
                    <a:pt x="1601" y="4954"/>
                  </a:lnTo>
                  <a:lnTo>
                    <a:pt x="2135" y="4992"/>
                  </a:lnTo>
                  <a:lnTo>
                    <a:pt x="2668" y="5031"/>
                  </a:lnTo>
                  <a:lnTo>
                    <a:pt x="2668" y="5031"/>
                  </a:lnTo>
                  <a:lnTo>
                    <a:pt x="3202" y="4992"/>
                  </a:lnTo>
                  <a:lnTo>
                    <a:pt x="3697" y="4954"/>
                  </a:lnTo>
                  <a:lnTo>
                    <a:pt x="4154" y="4878"/>
                  </a:lnTo>
                  <a:lnTo>
                    <a:pt x="4536" y="4764"/>
                  </a:lnTo>
                  <a:lnTo>
                    <a:pt x="4840" y="4649"/>
                  </a:lnTo>
                  <a:lnTo>
                    <a:pt x="5107" y="4497"/>
                  </a:lnTo>
                  <a:lnTo>
                    <a:pt x="5260" y="4306"/>
                  </a:lnTo>
                  <a:lnTo>
                    <a:pt x="5298" y="4230"/>
                  </a:lnTo>
                  <a:lnTo>
                    <a:pt x="5298" y="4154"/>
                  </a:lnTo>
                  <a:lnTo>
                    <a:pt x="5298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2" name="Google Shape;42;p7"/>
          <p:cNvGrpSpPr/>
          <p:nvPr/>
        </p:nvGrpSpPr>
        <p:grpSpPr>
          <a:xfrm>
            <a:off x="6265546" y="2945158"/>
            <a:ext cx="179893" cy="224839"/>
            <a:chOff x="5967025" y="2155300"/>
            <a:chExt cx="118175" cy="147700"/>
          </a:xfrm>
        </p:grpSpPr>
        <p:sp>
          <p:nvSpPr>
            <p:cNvPr id="43" name="Google Shape;43;p7"/>
            <p:cNvSpPr/>
            <p:nvPr/>
          </p:nvSpPr>
          <p:spPr>
            <a:xfrm>
              <a:off x="5967025" y="2155300"/>
              <a:ext cx="118175" cy="102925"/>
            </a:xfrm>
            <a:custGeom>
              <a:avLst/>
              <a:gdLst/>
              <a:ahLst/>
              <a:cxnLst/>
              <a:rect l="l" t="t" r="r" b="b"/>
              <a:pathLst>
                <a:path w="4727" h="4117" fill="none" extrusionOk="0">
                  <a:moveTo>
                    <a:pt x="0" y="3850"/>
                  </a:moveTo>
                  <a:lnTo>
                    <a:pt x="0" y="3850"/>
                  </a:lnTo>
                  <a:lnTo>
                    <a:pt x="39" y="3773"/>
                  </a:lnTo>
                  <a:lnTo>
                    <a:pt x="267" y="3697"/>
                  </a:lnTo>
                  <a:lnTo>
                    <a:pt x="610" y="3583"/>
                  </a:lnTo>
                  <a:lnTo>
                    <a:pt x="877" y="3545"/>
                  </a:lnTo>
                  <a:lnTo>
                    <a:pt x="1182" y="3545"/>
                  </a:lnTo>
                  <a:lnTo>
                    <a:pt x="1182" y="3545"/>
                  </a:lnTo>
                  <a:lnTo>
                    <a:pt x="1487" y="3545"/>
                  </a:lnTo>
                  <a:lnTo>
                    <a:pt x="1792" y="3621"/>
                  </a:lnTo>
                  <a:lnTo>
                    <a:pt x="2363" y="3850"/>
                  </a:lnTo>
                  <a:lnTo>
                    <a:pt x="2897" y="4040"/>
                  </a:lnTo>
                  <a:lnTo>
                    <a:pt x="3202" y="4116"/>
                  </a:lnTo>
                  <a:lnTo>
                    <a:pt x="3545" y="4116"/>
                  </a:lnTo>
                  <a:lnTo>
                    <a:pt x="3545" y="4116"/>
                  </a:lnTo>
                  <a:lnTo>
                    <a:pt x="3850" y="4116"/>
                  </a:lnTo>
                  <a:lnTo>
                    <a:pt x="4078" y="4078"/>
                  </a:lnTo>
                  <a:lnTo>
                    <a:pt x="4459" y="3964"/>
                  </a:lnTo>
                  <a:lnTo>
                    <a:pt x="4650" y="3888"/>
                  </a:lnTo>
                  <a:lnTo>
                    <a:pt x="4726" y="3850"/>
                  </a:lnTo>
                  <a:lnTo>
                    <a:pt x="4726" y="305"/>
                  </a:lnTo>
                  <a:lnTo>
                    <a:pt x="4726" y="305"/>
                  </a:lnTo>
                  <a:lnTo>
                    <a:pt x="4650" y="343"/>
                  </a:lnTo>
                  <a:lnTo>
                    <a:pt x="4459" y="458"/>
                  </a:lnTo>
                  <a:lnTo>
                    <a:pt x="4078" y="534"/>
                  </a:lnTo>
                  <a:lnTo>
                    <a:pt x="3850" y="572"/>
                  </a:lnTo>
                  <a:lnTo>
                    <a:pt x="3545" y="610"/>
                  </a:lnTo>
                  <a:lnTo>
                    <a:pt x="3545" y="610"/>
                  </a:lnTo>
                  <a:lnTo>
                    <a:pt x="3202" y="572"/>
                  </a:lnTo>
                  <a:lnTo>
                    <a:pt x="2897" y="496"/>
                  </a:lnTo>
                  <a:lnTo>
                    <a:pt x="2363" y="305"/>
                  </a:lnTo>
                  <a:lnTo>
                    <a:pt x="1792" y="77"/>
                  </a:lnTo>
                  <a:lnTo>
                    <a:pt x="1487" y="39"/>
                  </a:lnTo>
                  <a:lnTo>
                    <a:pt x="1182" y="0"/>
                  </a:lnTo>
                  <a:lnTo>
                    <a:pt x="1182" y="0"/>
                  </a:lnTo>
                  <a:lnTo>
                    <a:pt x="877" y="0"/>
                  </a:lnTo>
                  <a:lnTo>
                    <a:pt x="610" y="39"/>
                  </a:lnTo>
                  <a:lnTo>
                    <a:pt x="267" y="153"/>
                  </a:lnTo>
                  <a:lnTo>
                    <a:pt x="39" y="267"/>
                  </a:lnTo>
                  <a:lnTo>
                    <a:pt x="0" y="305"/>
                  </a:lnTo>
                  <a:lnTo>
                    <a:pt x="0" y="3850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44;p7"/>
            <p:cNvSpPr/>
            <p:nvPr/>
          </p:nvSpPr>
          <p:spPr>
            <a:xfrm>
              <a:off x="5967025" y="2251525"/>
              <a:ext cx="25" cy="51475"/>
            </a:xfrm>
            <a:custGeom>
              <a:avLst/>
              <a:gdLst/>
              <a:ahLst/>
              <a:cxnLst/>
              <a:rect l="l" t="t" r="r" b="b"/>
              <a:pathLst>
                <a:path w="1" h="2059" fill="none" extrusionOk="0">
                  <a:moveTo>
                    <a:pt x="0" y="2059"/>
                  </a:moveTo>
                  <a:lnTo>
                    <a:pt x="0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5" name="Google Shape;45;p7"/>
          <p:cNvGrpSpPr/>
          <p:nvPr/>
        </p:nvGrpSpPr>
        <p:grpSpPr>
          <a:xfrm>
            <a:off x="6242331" y="3462957"/>
            <a:ext cx="224839" cy="224839"/>
            <a:chOff x="5951775" y="2571650"/>
            <a:chExt cx="147700" cy="147700"/>
          </a:xfrm>
        </p:grpSpPr>
        <p:sp>
          <p:nvSpPr>
            <p:cNvPr id="46" name="Google Shape;46;p7"/>
            <p:cNvSpPr/>
            <p:nvPr/>
          </p:nvSpPr>
          <p:spPr>
            <a:xfrm>
              <a:off x="5951775" y="2571650"/>
              <a:ext cx="147700" cy="147700"/>
            </a:xfrm>
            <a:custGeom>
              <a:avLst/>
              <a:gdLst/>
              <a:ahLst/>
              <a:cxnLst/>
              <a:rect l="l" t="t" r="r" b="b"/>
              <a:pathLst>
                <a:path w="5908" h="5908" fill="none" extrusionOk="0">
                  <a:moveTo>
                    <a:pt x="2973" y="1"/>
                  </a:moveTo>
                  <a:lnTo>
                    <a:pt x="2973" y="1"/>
                  </a:lnTo>
                  <a:lnTo>
                    <a:pt x="3278" y="39"/>
                  </a:lnTo>
                  <a:lnTo>
                    <a:pt x="3545" y="77"/>
                  </a:lnTo>
                  <a:lnTo>
                    <a:pt x="3850" y="153"/>
                  </a:lnTo>
                  <a:lnTo>
                    <a:pt x="4117" y="229"/>
                  </a:lnTo>
                  <a:lnTo>
                    <a:pt x="4383" y="382"/>
                  </a:lnTo>
                  <a:lnTo>
                    <a:pt x="4612" y="496"/>
                  </a:lnTo>
                  <a:lnTo>
                    <a:pt x="4841" y="686"/>
                  </a:lnTo>
                  <a:lnTo>
                    <a:pt x="5031" y="877"/>
                  </a:lnTo>
                  <a:lnTo>
                    <a:pt x="5222" y="1068"/>
                  </a:lnTo>
                  <a:lnTo>
                    <a:pt x="5412" y="1296"/>
                  </a:lnTo>
                  <a:lnTo>
                    <a:pt x="5565" y="1563"/>
                  </a:lnTo>
                  <a:lnTo>
                    <a:pt x="5679" y="1792"/>
                  </a:lnTo>
                  <a:lnTo>
                    <a:pt x="5793" y="2058"/>
                  </a:lnTo>
                  <a:lnTo>
                    <a:pt x="5832" y="2363"/>
                  </a:lnTo>
                  <a:lnTo>
                    <a:pt x="5908" y="2668"/>
                  </a:lnTo>
                  <a:lnTo>
                    <a:pt x="5908" y="2935"/>
                  </a:lnTo>
                  <a:lnTo>
                    <a:pt x="5908" y="2935"/>
                  </a:lnTo>
                  <a:lnTo>
                    <a:pt x="5908" y="3240"/>
                  </a:lnTo>
                  <a:lnTo>
                    <a:pt x="5832" y="3545"/>
                  </a:lnTo>
                  <a:lnTo>
                    <a:pt x="5793" y="3812"/>
                  </a:lnTo>
                  <a:lnTo>
                    <a:pt x="5679" y="4116"/>
                  </a:lnTo>
                  <a:lnTo>
                    <a:pt x="5565" y="4345"/>
                  </a:lnTo>
                  <a:lnTo>
                    <a:pt x="5412" y="4612"/>
                  </a:lnTo>
                  <a:lnTo>
                    <a:pt x="5222" y="4840"/>
                  </a:lnTo>
                  <a:lnTo>
                    <a:pt x="5031" y="5031"/>
                  </a:lnTo>
                  <a:lnTo>
                    <a:pt x="4841" y="5222"/>
                  </a:lnTo>
                  <a:lnTo>
                    <a:pt x="4612" y="5412"/>
                  </a:lnTo>
                  <a:lnTo>
                    <a:pt x="4383" y="5526"/>
                  </a:lnTo>
                  <a:lnTo>
                    <a:pt x="4117" y="5679"/>
                  </a:lnTo>
                  <a:lnTo>
                    <a:pt x="3850" y="5755"/>
                  </a:lnTo>
                  <a:lnTo>
                    <a:pt x="3545" y="5831"/>
                  </a:lnTo>
                  <a:lnTo>
                    <a:pt x="3278" y="5869"/>
                  </a:lnTo>
                  <a:lnTo>
                    <a:pt x="2973" y="5908"/>
                  </a:lnTo>
                  <a:lnTo>
                    <a:pt x="2973" y="5908"/>
                  </a:lnTo>
                  <a:lnTo>
                    <a:pt x="2668" y="5869"/>
                  </a:lnTo>
                  <a:lnTo>
                    <a:pt x="2363" y="5831"/>
                  </a:lnTo>
                  <a:lnTo>
                    <a:pt x="2097" y="5755"/>
                  </a:lnTo>
                  <a:lnTo>
                    <a:pt x="1830" y="5679"/>
                  </a:lnTo>
                  <a:lnTo>
                    <a:pt x="1563" y="5526"/>
                  </a:lnTo>
                  <a:lnTo>
                    <a:pt x="1335" y="5412"/>
                  </a:lnTo>
                  <a:lnTo>
                    <a:pt x="1106" y="5222"/>
                  </a:lnTo>
                  <a:lnTo>
                    <a:pt x="877" y="5031"/>
                  </a:lnTo>
                  <a:lnTo>
                    <a:pt x="687" y="4840"/>
                  </a:lnTo>
                  <a:lnTo>
                    <a:pt x="534" y="4612"/>
                  </a:lnTo>
                  <a:lnTo>
                    <a:pt x="382" y="4345"/>
                  </a:lnTo>
                  <a:lnTo>
                    <a:pt x="267" y="4116"/>
                  </a:lnTo>
                  <a:lnTo>
                    <a:pt x="153" y="3812"/>
                  </a:lnTo>
                  <a:lnTo>
                    <a:pt x="77" y="3545"/>
                  </a:lnTo>
                  <a:lnTo>
                    <a:pt x="39" y="3240"/>
                  </a:lnTo>
                  <a:lnTo>
                    <a:pt x="1" y="2935"/>
                  </a:lnTo>
                  <a:lnTo>
                    <a:pt x="1" y="2935"/>
                  </a:lnTo>
                  <a:lnTo>
                    <a:pt x="39" y="2668"/>
                  </a:lnTo>
                  <a:lnTo>
                    <a:pt x="77" y="2363"/>
                  </a:lnTo>
                  <a:lnTo>
                    <a:pt x="153" y="2058"/>
                  </a:lnTo>
                  <a:lnTo>
                    <a:pt x="267" y="1792"/>
                  </a:lnTo>
                  <a:lnTo>
                    <a:pt x="382" y="1563"/>
                  </a:lnTo>
                  <a:lnTo>
                    <a:pt x="534" y="1296"/>
                  </a:lnTo>
                  <a:lnTo>
                    <a:pt x="687" y="1068"/>
                  </a:lnTo>
                  <a:lnTo>
                    <a:pt x="877" y="877"/>
                  </a:lnTo>
                  <a:lnTo>
                    <a:pt x="1106" y="686"/>
                  </a:lnTo>
                  <a:lnTo>
                    <a:pt x="1335" y="496"/>
                  </a:lnTo>
                  <a:lnTo>
                    <a:pt x="1563" y="382"/>
                  </a:lnTo>
                  <a:lnTo>
                    <a:pt x="1830" y="229"/>
                  </a:lnTo>
                  <a:lnTo>
                    <a:pt x="2097" y="153"/>
                  </a:lnTo>
                  <a:lnTo>
                    <a:pt x="2363" y="77"/>
                  </a:lnTo>
                  <a:lnTo>
                    <a:pt x="2668" y="39"/>
                  </a:lnTo>
                  <a:lnTo>
                    <a:pt x="2973" y="1"/>
                  </a:lnTo>
                  <a:lnTo>
                    <a:pt x="2973" y="1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47;p7"/>
            <p:cNvSpPr/>
            <p:nvPr/>
          </p:nvSpPr>
          <p:spPr>
            <a:xfrm>
              <a:off x="6024200" y="2642150"/>
              <a:ext cx="25" cy="29575"/>
            </a:xfrm>
            <a:custGeom>
              <a:avLst/>
              <a:gdLst/>
              <a:ahLst/>
              <a:cxnLst/>
              <a:rect l="l" t="t" r="r" b="b"/>
              <a:pathLst>
                <a:path w="1" h="1183" fill="none" extrusionOk="0">
                  <a:moveTo>
                    <a:pt x="0" y="1182"/>
                  </a:moveTo>
                  <a:lnTo>
                    <a:pt x="0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6026100" y="2616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9" name="Google Shape;49;p7"/>
          <p:cNvGrpSpPr/>
          <p:nvPr/>
        </p:nvGrpSpPr>
        <p:grpSpPr>
          <a:xfrm>
            <a:off x="6232170" y="3970594"/>
            <a:ext cx="246607" cy="246607"/>
            <a:chOff x="5945100" y="2981325"/>
            <a:chExt cx="162000" cy="162000"/>
          </a:xfrm>
        </p:grpSpPr>
        <p:sp>
          <p:nvSpPr>
            <p:cNvPr id="50" name="Google Shape;50;p7"/>
            <p:cNvSpPr/>
            <p:nvPr/>
          </p:nvSpPr>
          <p:spPr>
            <a:xfrm>
              <a:off x="5945100" y="2981325"/>
              <a:ext cx="162000" cy="162000"/>
            </a:xfrm>
            <a:custGeom>
              <a:avLst/>
              <a:gdLst/>
              <a:ahLst/>
              <a:cxnLst/>
              <a:rect l="l" t="t" r="r" b="b"/>
              <a:pathLst>
                <a:path w="6480" h="6480" fill="none" extrusionOk="0">
                  <a:moveTo>
                    <a:pt x="1" y="1"/>
                  </a:moveTo>
                  <a:lnTo>
                    <a:pt x="6480" y="6479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51;p7"/>
            <p:cNvSpPr/>
            <p:nvPr/>
          </p:nvSpPr>
          <p:spPr>
            <a:xfrm>
              <a:off x="6001325" y="3039450"/>
              <a:ext cx="38125" cy="44800"/>
            </a:xfrm>
            <a:custGeom>
              <a:avLst/>
              <a:gdLst/>
              <a:ahLst/>
              <a:cxnLst/>
              <a:rect l="l" t="t" r="r" b="b"/>
              <a:pathLst>
                <a:path w="1525" h="1792" fill="none" extrusionOk="0">
                  <a:moveTo>
                    <a:pt x="0" y="1"/>
                  </a:moveTo>
                  <a:lnTo>
                    <a:pt x="0" y="877"/>
                  </a:lnTo>
                  <a:lnTo>
                    <a:pt x="0" y="877"/>
                  </a:lnTo>
                  <a:lnTo>
                    <a:pt x="38" y="1106"/>
                  </a:lnTo>
                  <a:lnTo>
                    <a:pt x="115" y="1296"/>
                  </a:lnTo>
                  <a:lnTo>
                    <a:pt x="229" y="1487"/>
                  </a:lnTo>
                  <a:lnTo>
                    <a:pt x="420" y="1639"/>
                  </a:lnTo>
                  <a:lnTo>
                    <a:pt x="420" y="1639"/>
                  </a:lnTo>
                  <a:lnTo>
                    <a:pt x="572" y="1715"/>
                  </a:lnTo>
                  <a:lnTo>
                    <a:pt x="686" y="1754"/>
                  </a:lnTo>
                  <a:lnTo>
                    <a:pt x="839" y="1792"/>
                  </a:lnTo>
                  <a:lnTo>
                    <a:pt x="991" y="1792"/>
                  </a:lnTo>
                  <a:lnTo>
                    <a:pt x="1144" y="1754"/>
                  </a:lnTo>
                  <a:lnTo>
                    <a:pt x="1296" y="1677"/>
                  </a:lnTo>
                  <a:lnTo>
                    <a:pt x="1410" y="1601"/>
                  </a:lnTo>
                  <a:lnTo>
                    <a:pt x="1525" y="1525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52;p7"/>
            <p:cNvSpPr/>
            <p:nvPr/>
          </p:nvSpPr>
          <p:spPr>
            <a:xfrm>
              <a:off x="6002275" y="2981325"/>
              <a:ext cx="43850" cy="58150"/>
            </a:xfrm>
            <a:custGeom>
              <a:avLst/>
              <a:gdLst/>
              <a:ahLst/>
              <a:cxnLst/>
              <a:rect l="l" t="t" r="r" b="b"/>
              <a:pathLst>
                <a:path w="1754" h="2326" fill="none" extrusionOk="0">
                  <a:moveTo>
                    <a:pt x="1754" y="2326"/>
                  </a:moveTo>
                  <a:lnTo>
                    <a:pt x="1754" y="915"/>
                  </a:lnTo>
                  <a:lnTo>
                    <a:pt x="1754" y="915"/>
                  </a:lnTo>
                  <a:lnTo>
                    <a:pt x="1715" y="611"/>
                  </a:lnTo>
                  <a:lnTo>
                    <a:pt x="1601" y="382"/>
                  </a:lnTo>
                  <a:lnTo>
                    <a:pt x="1411" y="153"/>
                  </a:lnTo>
                  <a:lnTo>
                    <a:pt x="1296" y="77"/>
                  </a:lnTo>
                  <a:lnTo>
                    <a:pt x="1144" y="39"/>
                  </a:lnTo>
                  <a:lnTo>
                    <a:pt x="1144" y="39"/>
                  </a:lnTo>
                  <a:lnTo>
                    <a:pt x="953" y="1"/>
                  </a:lnTo>
                  <a:lnTo>
                    <a:pt x="763" y="1"/>
                  </a:lnTo>
                  <a:lnTo>
                    <a:pt x="572" y="39"/>
                  </a:lnTo>
                  <a:lnTo>
                    <a:pt x="420" y="115"/>
                  </a:lnTo>
                  <a:lnTo>
                    <a:pt x="267" y="229"/>
                  </a:lnTo>
                  <a:lnTo>
                    <a:pt x="153" y="344"/>
                  </a:lnTo>
                  <a:lnTo>
                    <a:pt x="39" y="496"/>
                  </a:lnTo>
                  <a:lnTo>
                    <a:pt x="0" y="687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53;p7"/>
            <p:cNvSpPr/>
            <p:nvPr/>
          </p:nvSpPr>
          <p:spPr>
            <a:xfrm>
              <a:off x="5971775" y="3047075"/>
              <a:ext cx="88650" cy="66725"/>
            </a:xfrm>
            <a:custGeom>
              <a:avLst/>
              <a:gdLst/>
              <a:ahLst/>
              <a:cxnLst/>
              <a:rect l="l" t="t" r="r" b="b"/>
              <a:pathLst>
                <a:path w="3546" h="2669" fill="none" extrusionOk="0">
                  <a:moveTo>
                    <a:pt x="3545" y="2058"/>
                  </a:moveTo>
                  <a:lnTo>
                    <a:pt x="3545" y="2058"/>
                  </a:lnTo>
                  <a:lnTo>
                    <a:pt x="3240" y="2325"/>
                  </a:lnTo>
                  <a:lnTo>
                    <a:pt x="2859" y="2516"/>
                  </a:lnTo>
                  <a:lnTo>
                    <a:pt x="2478" y="2630"/>
                  </a:lnTo>
                  <a:lnTo>
                    <a:pt x="2097" y="2668"/>
                  </a:lnTo>
                  <a:lnTo>
                    <a:pt x="1716" y="2630"/>
                  </a:lnTo>
                  <a:lnTo>
                    <a:pt x="1335" y="2516"/>
                  </a:lnTo>
                  <a:lnTo>
                    <a:pt x="954" y="2325"/>
                  </a:lnTo>
                  <a:lnTo>
                    <a:pt x="649" y="2096"/>
                  </a:lnTo>
                  <a:lnTo>
                    <a:pt x="649" y="2096"/>
                  </a:lnTo>
                  <a:lnTo>
                    <a:pt x="382" y="1753"/>
                  </a:lnTo>
                  <a:lnTo>
                    <a:pt x="192" y="1410"/>
                  </a:lnTo>
                  <a:lnTo>
                    <a:pt x="39" y="991"/>
                  </a:lnTo>
                  <a:lnTo>
                    <a:pt x="1" y="610"/>
                  </a:lnTo>
                  <a:lnTo>
                    <a:pt x="1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54;p7"/>
            <p:cNvSpPr/>
            <p:nvPr/>
          </p:nvSpPr>
          <p:spPr>
            <a:xfrm>
              <a:off x="6074675" y="3047075"/>
              <a:ext cx="975" cy="23850"/>
            </a:xfrm>
            <a:custGeom>
              <a:avLst/>
              <a:gdLst/>
              <a:ahLst/>
              <a:cxnLst/>
              <a:rect l="l" t="t" r="r" b="b"/>
              <a:pathLst>
                <a:path w="39" h="954" fill="none" extrusionOk="0">
                  <a:moveTo>
                    <a:pt x="39" y="0"/>
                  </a:moveTo>
                  <a:lnTo>
                    <a:pt x="39" y="610"/>
                  </a:lnTo>
                  <a:lnTo>
                    <a:pt x="39" y="610"/>
                  </a:lnTo>
                  <a:lnTo>
                    <a:pt x="1" y="953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55;p7"/>
            <p:cNvSpPr/>
            <p:nvPr/>
          </p:nvSpPr>
          <p:spPr>
            <a:xfrm>
              <a:off x="6024200" y="3113775"/>
              <a:ext cx="25" cy="29550"/>
            </a:xfrm>
            <a:custGeom>
              <a:avLst/>
              <a:gdLst/>
              <a:ahLst/>
              <a:cxnLst/>
              <a:rect l="l" t="t" r="r" b="b"/>
              <a:pathLst>
                <a:path w="1" h="1182" fill="none" extrusionOk="0">
                  <a:moveTo>
                    <a:pt x="0" y="0"/>
                  </a:moveTo>
                  <a:lnTo>
                    <a:pt x="0" y="118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56;p7"/>
            <p:cNvSpPr/>
            <p:nvPr/>
          </p:nvSpPr>
          <p:spPr>
            <a:xfrm>
              <a:off x="5994650" y="3143300"/>
              <a:ext cx="58150" cy="25"/>
            </a:xfrm>
            <a:custGeom>
              <a:avLst/>
              <a:gdLst/>
              <a:ahLst/>
              <a:cxnLst/>
              <a:rect l="l" t="t" r="r" b="b"/>
              <a:pathLst>
                <a:path w="2326" h="1" fill="none" extrusionOk="0">
                  <a:moveTo>
                    <a:pt x="1" y="0"/>
                  </a:moveTo>
                  <a:lnTo>
                    <a:pt x="2325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7" name="Google Shape;57;p7"/>
          <p:cNvGrpSpPr/>
          <p:nvPr/>
        </p:nvGrpSpPr>
        <p:grpSpPr>
          <a:xfrm>
            <a:off x="6242331" y="4543536"/>
            <a:ext cx="224839" cy="158125"/>
            <a:chOff x="5951775" y="3433900"/>
            <a:chExt cx="147700" cy="103875"/>
          </a:xfrm>
        </p:grpSpPr>
        <p:sp>
          <p:nvSpPr>
            <p:cNvPr id="58" name="Google Shape;58;p7"/>
            <p:cNvSpPr/>
            <p:nvPr/>
          </p:nvSpPr>
          <p:spPr>
            <a:xfrm>
              <a:off x="6010850" y="3471050"/>
              <a:ext cx="29550" cy="29550"/>
            </a:xfrm>
            <a:custGeom>
              <a:avLst/>
              <a:gdLst/>
              <a:ahLst/>
              <a:cxnLst/>
              <a:rect l="l" t="t" r="r" b="b"/>
              <a:pathLst>
                <a:path w="1182" h="1182" fill="none" extrusionOk="0">
                  <a:moveTo>
                    <a:pt x="610" y="0"/>
                  </a:moveTo>
                  <a:lnTo>
                    <a:pt x="610" y="0"/>
                  </a:lnTo>
                  <a:lnTo>
                    <a:pt x="725" y="0"/>
                  </a:lnTo>
                  <a:lnTo>
                    <a:pt x="839" y="38"/>
                  </a:lnTo>
                  <a:lnTo>
                    <a:pt x="1029" y="191"/>
                  </a:lnTo>
                  <a:lnTo>
                    <a:pt x="1144" y="381"/>
                  </a:lnTo>
                  <a:lnTo>
                    <a:pt x="1182" y="458"/>
                  </a:lnTo>
                  <a:lnTo>
                    <a:pt x="1182" y="610"/>
                  </a:lnTo>
                  <a:lnTo>
                    <a:pt x="1182" y="610"/>
                  </a:lnTo>
                  <a:lnTo>
                    <a:pt x="1182" y="724"/>
                  </a:lnTo>
                  <a:lnTo>
                    <a:pt x="1144" y="839"/>
                  </a:lnTo>
                  <a:lnTo>
                    <a:pt x="1029" y="991"/>
                  </a:lnTo>
                  <a:lnTo>
                    <a:pt x="839" y="1144"/>
                  </a:lnTo>
                  <a:lnTo>
                    <a:pt x="725" y="1182"/>
                  </a:lnTo>
                  <a:lnTo>
                    <a:pt x="610" y="1182"/>
                  </a:lnTo>
                  <a:lnTo>
                    <a:pt x="610" y="1182"/>
                  </a:lnTo>
                  <a:lnTo>
                    <a:pt x="496" y="1182"/>
                  </a:lnTo>
                  <a:lnTo>
                    <a:pt x="382" y="1144"/>
                  </a:lnTo>
                  <a:lnTo>
                    <a:pt x="191" y="991"/>
                  </a:lnTo>
                  <a:lnTo>
                    <a:pt x="77" y="839"/>
                  </a:lnTo>
                  <a:lnTo>
                    <a:pt x="39" y="724"/>
                  </a:lnTo>
                  <a:lnTo>
                    <a:pt x="0" y="610"/>
                  </a:lnTo>
                  <a:lnTo>
                    <a:pt x="0" y="610"/>
                  </a:lnTo>
                  <a:lnTo>
                    <a:pt x="39" y="458"/>
                  </a:lnTo>
                  <a:lnTo>
                    <a:pt x="77" y="381"/>
                  </a:lnTo>
                  <a:lnTo>
                    <a:pt x="191" y="191"/>
                  </a:lnTo>
                  <a:lnTo>
                    <a:pt x="382" y="38"/>
                  </a:lnTo>
                  <a:lnTo>
                    <a:pt x="496" y="0"/>
                  </a:lnTo>
                  <a:lnTo>
                    <a:pt x="610" y="0"/>
                  </a:lnTo>
                  <a:lnTo>
                    <a:pt x="610" y="0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59;p7"/>
            <p:cNvSpPr/>
            <p:nvPr/>
          </p:nvSpPr>
          <p:spPr>
            <a:xfrm>
              <a:off x="6057525" y="3454850"/>
              <a:ext cx="12425" cy="61950"/>
            </a:xfrm>
            <a:custGeom>
              <a:avLst/>
              <a:gdLst/>
              <a:ahLst/>
              <a:cxnLst/>
              <a:rect l="l" t="t" r="r" b="b"/>
              <a:pathLst>
                <a:path w="497" h="247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1" y="267"/>
                  </a:lnTo>
                  <a:lnTo>
                    <a:pt x="382" y="572"/>
                  </a:lnTo>
                  <a:lnTo>
                    <a:pt x="458" y="915"/>
                  </a:lnTo>
                  <a:lnTo>
                    <a:pt x="496" y="1258"/>
                  </a:lnTo>
                  <a:lnTo>
                    <a:pt x="458" y="1563"/>
                  </a:lnTo>
                  <a:lnTo>
                    <a:pt x="382" y="1906"/>
                  </a:lnTo>
                  <a:lnTo>
                    <a:pt x="191" y="2211"/>
                  </a:lnTo>
                  <a:lnTo>
                    <a:pt x="1" y="2478"/>
                  </a:lnTo>
                  <a:lnTo>
                    <a:pt x="1" y="2478"/>
                  </a:lnTo>
                  <a:lnTo>
                    <a:pt x="1" y="2478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60;p7"/>
            <p:cNvSpPr/>
            <p:nvPr/>
          </p:nvSpPr>
          <p:spPr>
            <a:xfrm>
              <a:off x="5981325" y="3454850"/>
              <a:ext cx="13350" cy="61950"/>
            </a:xfrm>
            <a:custGeom>
              <a:avLst/>
              <a:gdLst/>
              <a:ahLst/>
              <a:cxnLst/>
              <a:rect l="l" t="t" r="r" b="b"/>
              <a:pathLst>
                <a:path w="534" h="2478" fill="none" extrusionOk="0">
                  <a:moveTo>
                    <a:pt x="534" y="2478"/>
                  </a:moveTo>
                  <a:lnTo>
                    <a:pt x="534" y="2478"/>
                  </a:lnTo>
                  <a:lnTo>
                    <a:pt x="305" y="2211"/>
                  </a:lnTo>
                  <a:lnTo>
                    <a:pt x="153" y="1906"/>
                  </a:lnTo>
                  <a:lnTo>
                    <a:pt x="38" y="1563"/>
                  </a:lnTo>
                  <a:lnTo>
                    <a:pt x="0" y="1258"/>
                  </a:lnTo>
                  <a:lnTo>
                    <a:pt x="38" y="915"/>
                  </a:lnTo>
                  <a:lnTo>
                    <a:pt x="153" y="572"/>
                  </a:lnTo>
                  <a:lnTo>
                    <a:pt x="305" y="267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534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61;p7"/>
            <p:cNvSpPr/>
            <p:nvPr/>
          </p:nvSpPr>
          <p:spPr>
            <a:xfrm>
              <a:off x="6077550" y="3433900"/>
              <a:ext cx="21925" cy="103875"/>
            </a:xfrm>
            <a:custGeom>
              <a:avLst/>
              <a:gdLst/>
              <a:ahLst/>
              <a:cxnLst/>
              <a:rect l="l" t="t" r="r" b="b"/>
              <a:pathLst>
                <a:path w="877" h="415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29" y="229"/>
                  </a:lnTo>
                  <a:lnTo>
                    <a:pt x="381" y="457"/>
                  </a:lnTo>
                  <a:lnTo>
                    <a:pt x="534" y="724"/>
                  </a:lnTo>
                  <a:lnTo>
                    <a:pt x="648" y="953"/>
                  </a:lnTo>
                  <a:lnTo>
                    <a:pt x="762" y="1258"/>
                  </a:lnTo>
                  <a:lnTo>
                    <a:pt x="839" y="1524"/>
                  </a:lnTo>
                  <a:lnTo>
                    <a:pt x="877" y="1791"/>
                  </a:lnTo>
                  <a:lnTo>
                    <a:pt x="877" y="2096"/>
                  </a:lnTo>
                  <a:lnTo>
                    <a:pt x="877" y="2363"/>
                  </a:lnTo>
                  <a:lnTo>
                    <a:pt x="839" y="2630"/>
                  </a:lnTo>
                  <a:lnTo>
                    <a:pt x="762" y="2935"/>
                  </a:lnTo>
                  <a:lnTo>
                    <a:pt x="648" y="3201"/>
                  </a:lnTo>
                  <a:lnTo>
                    <a:pt x="534" y="3430"/>
                  </a:lnTo>
                  <a:lnTo>
                    <a:pt x="381" y="3697"/>
                  </a:lnTo>
                  <a:lnTo>
                    <a:pt x="229" y="3925"/>
                  </a:lnTo>
                  <a:lnTo>
                    <a:pt x="0" y="4154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62;p7"/>
            <p:cNvSpPr/>
            <p:nvPr/>
          </p:nvSpPr>
          <p:spPr>
            <a:xfrm>
              <a:off x="5951775" y="3433900"/>
              <a:ext cx="21950" cy="103875"/>
            </a:xfrm>
            <a:custGeom>
              <a:avLst/>
              <a:gdLst/>
              <a:ahLst/>
              <a:cxnLst/>
              <a:rect l="l" t="t" r="r" b="b"/>
              <a:pathLst>
                <a:path w="878" h="4155" fill="none" extrusionOk="0">
                  <a:moveTo>
                    <a:pt x="877" y="4154"/>
                  </a:moveTo>
                  <a:lnTo>
                    <a:pt x="877" y="4154"/>
                  </a:lnTo>
                  <a:lnTo>
                    <a:pt x="687" y="3925"/>
                  </a:lnTo>
                  <a:lnTo>
                    <a:pt x="496" y="3697"/>
                  </a:lnTo>
                  <a:lnTo>
                    <a:pt x="344" y="3430"/>
                  </a:lnTo>
                  <a:lnTo>
                    <a:pt x="229" y="3201"/>
                  </a:lnTo>
                  <a:lnTo>
                    <a:pt x="153" y="2935"/>
                  </a:lnTo>
                  <a:lnTo>
                    <a:pt x="77" y="2630"/>
                  </a:lnTo>
                  <a:lnTo>
                    <a:pt x="39" y="2363"/>
                  </a:lnTo>
                  <a:lnTo>
                    <a:pt x="1" y="2096"/>
                  </a:lnTo>
                  <a:lnTo>
                    <a:pt x="39" y="1791"/>
                  </a:lnTo>
                  <a:lnTo>
                    <a:pt x="77" y="1524"/>
                  </a:lnTo>
                  <a:lnTo>
                    <a:pt x="153" y="1258"/>
                  </a:lnTo>
                  <a:lnTo>
                    <a:pt x="229" y="953"/>
                  </a:lnTo>
                  <a:lnTo>
                    <a:pt x="344" y="724"/>
                  </a:lnTo>
                  <a:lnTo>
                    <a:pt x="496" y="457"/>
                  </a:lnTo>
                  <a:lnTo>
                    <a:pt x="687" y="229"/>
                  </a:lnTo>
                  <a:lnTo>
                    <a:pt x="877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3" name="Google Shape;63;p7"/>
          <p:cNvGrpSpPr/>
          <p:nvPr/>
        </p:nvGrpSpPr>
        <p:grpSpPr>
          <a:xfrm>
            <a:off x="6265546" y="5039566"/>
            <a:ext cx="179893" cy="224839"/>
            <a:chOff x="5967025" y="3835950"/>
            <a:chExt cx="118175" cy="147700"/>
          </a:xfrm>
        </p:grpSpPr>
        <p:sp>
          <p:nvSpPr>
            <p:cNvPr id="64" name="Google Shape;64;p7"/>
            <p:cNvSpPr/>
            <p:nvPr/>
          </p:nvSpPr>
          <p:spPr>
            <a:xfrm>
              <a:off x="5967025" y="3835950"/>
              <a:ext cx="118175" cy="147700"/>
            </a:xfrm>
            <a:custGeom>
              <a:avLst/>
              <a:gdLst/>
              <a:ahLst/>
              <a:cxnLst/>
              <a:rect l="l" t="t" r="r" b="b"/>
              <a:pathLst>
                <a:path w="4727" h="5908" fill="none" extrusionOk="0">
                  <a:moveTo>
                    <a:pt x="572" y="0"/>
                  </a:moveTo>
                  <a:lnTo>
                    <a:pt x="4116" y="0"/>
                  </a:lnTo>
                  <a:lnTo>
                    <a:pt x="4116" y="0"/>
                  </a:lnTo>
                  <a:lnTo>
                    <a:pt x="4231" y="0"/>
                  </a:lnTo>
                  <a:lnTo>
                    <a:pt x="4345" y="39"/>
                  </a:lnTo>
                  <a:lnTo>
                    <a:pt x="4536" y="191"/>
                  </a:lnTo>
                  <a:lnTo>
                    <a:pt x="4650" y="382"/>
                  </a:lnTo>
                  <a:lnTo>
                    <a:pt x="4688" y="458"/>
                  </a:lnTo>
                  <a:lnTo>
                    <a:pt x="4726" y="610"/>
                  </a:lnTo>
                  <a:lnTo>
                    <a:pt x="4726" y="5298"/>
                  </a:lnTo>
                  <a:lnTo>
                    <a:pt x="4726" y="5298"/>
                  </a:lnTo>
                  <a:lnTo>
                    <a:pt x="4688" y="5412"/>
                  </a:lnTo>
                  <a:lnTo>
                    <a:pt x="4650" y="5526"/>
                  </a:lnTo>
                  <a:lnTo>
                    <a:pt x="4536" y="5717"/>
                  </a:lnTo>
                  <a:lnTo>
                    <a:pt x="4345" y="5831"/>
                  </a:lnTo>
                  <a:lnTo>
                    <a:pt x="4231" y="5869"/>
                  </a:lnTo>
                  <a:lnTo>
                    <a:pt x="4116" y="5907"/>
                  </a:lnTo>
                  <a:lnTo>
                    <a:pt x="572" y="5907"/>
                  </a:lnTo>
                  <a:lnTo>
                    <a:pt x="572" y="5907"/>
                  </a:lnTo>
                  <a:lnTo>
                    <a:pt x="458" y="5869"/>
                  </a:lnTo>
                  <a:lnTo>
                    <a:pt x="343" y="5831"/>
                  </a:lnTo>
                  <a:lnTo>
                    <a:pt x="153" y="5717"/>
                  </a:lnTo>
                  <a:lnTo>
                    <a:pt x="39" y="5526"/>
                  </a:lnTo>
                  <a:lnTo>
                    <a:pt x="0" y="5412"/>
                  </a:lnTo>
                  <a:lnTo>
                    <a:pt x="0" y="5298"/>
                  </a:lnTo>
                  <a:lnTo>
                    <a:pt x="0" y="610"/>
                  </a:lnTo>
                  <a:lnTo>
                    <a:pt x="0" y="610"/>
                  </a:lnTo>
                  <a:lnTo>
                    <a:pt x="0" y="458"/>
                  </a:lnTo>
                  <a:lnTo>
                    <a:pt x="39" y="382"/>
                  </a:lnTo>
                  <a:lnTo>
                    <a:pt x="153" y="191"/>
                  </a:lnTo>
                  <a:lnTo>
                    <a:pt x="343" y="39"/>
                  </a:lnTo>
                  <a:lnTo>
                    <a:pt x="458" y="0"/>
                  </a:lnTo>
                  <a:lnTo>
                    <a:pt x="572" y="0"/>
                  </a:lnTo>
                  <a:lnTo>
                    <a:pt x="572" y="0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65;p7"/>
            <p:cNvSpPr/>
            <p:nvPr/>
          </p:nvSpPr>
          <p:spPr>
            <a:xfrm>
              <a:off x="5992750" y="3893125"/>
              <a:ext cx="59100" cy="58125"/>
            </a:xfrm>
            <a:custGeom>
              <a:avLst/>
              <a:gdLst/>
              <a:ahLst/>
              <a:cxnLst/>
              <a:rect l="l" t="t" r="r" b="b"/>
              <a:pathLst>
                <a:path w="2364" h="2325" fill="none" extrusionOk="0">
                  <a:moveTo>
                    <a:pt x="1182" y="0"/>
                  </a:moveTo>
                  <a:lnTo>
                    <a:pt x="1182" y="0"/>
                  </a:lnTo>
                  <a:lnTo>
                    <a:pt x="1449" y="0"/>
                  </a:lnTo>
                  <a:lnTo>
                    <a:pt x="1639" y="76"/>
                  </a:lnTo>
                  <a:lnTo>
                    <a:pt x="1868" y="191"/>
                  </a:lnTo>
                  <a:lnTo>
                    <a:pt x="2020" y="343"/>
                  </a:lnTo>
                  <a:lnTo>
                    <a:pt x="2173" y="495"/>
                  </a:lnTo>
                  <a:lnTo>
                    <a:pt x="2287" y="686"/>
                  </a:lnTo>
                  <a:lnTo>
                    <a:pt x="2363" y="915"/>
                  </a:lnTo>
                  <a:lnTo>
                    <a:pt x="2363" y="1143"/>
                  </a:lnTo>
                  <a:lnTo>
                    <a:pt x="2363" y="1143"/>
                  </a:lnTo>
                  <a:lnTo>
                    <a:pt x="2363" y="1410"/>
                  </a:lnTo>
                  <a:lnTo>
                    <a:pt x="2287" y="1601"/>
                  </a:lnTo>
                  <a:lnTo>
                    <a:pt x="2173" y="1829"/>
                  </a:lnTo>
                  <a:lnTo>
                    <a:pt x="2020" y="1982"/>
                  </a:lnTo>
                  <a:lnTo>
                    <a:pt x="1868" y="2134"/>
                  </a:lnTo>
                  <a:lnTo>
                    <a:pt x="1639" y="2249"/>
                  </a:lnTo>
                  <a:lnTo>
                    <a:pt x="1449" y="2325"/>
                  </a:lnTo>
                  <a:lnTo>
                    <a:pt x="1182" y="2325"/>
                  </a:lnTo>
                  <a:lnTo>
                    <a:pt x="1182" y="2325"/>
                  </a:lnTo>
                  <a:lnTo>
                    <a:pt x="953" y="2325"/>
                  </a:lnTo>
                  <a:lnTo>
                    <a:pt x="724" y="2249"/>
                  </a:lnTo>
                  <a:lnTo>
                    <a:pt x="534" y="2134"/>
                  </a:lnTo>
                  <a:lnTo>
                    <a:pt x="343" y="1982"/>
                  </a:lnTo>
                  <a:lnTo>
                    <a:pt x="229" y="1829"/>
                  </a:lnTo>
                  <a:lnTo>
                    <a:pt x="115" y="1601"/>
                  </a:lnTo>
                  <a:lnTo>
                    <a:pt x="39" y="1410"/>
                  </a:lnTo>
                  <a:lnTo>
                    <a:pt x="0" y="1143"/>
                  </a:lnTo>
                  <a:lnTo>
                    <a:pt x="0" y="1143"/>
                  </a:lnTo>
                  <a:lnTo>
                    <a:pt x="39" y="915"/>
                  </a:lnTo>
                  <a:lnTo>
                    <a:pt x="115" y="686"/>
                  </a:lnTo>
                  <a:lnTo>
                    <a:pt x="229" y="495"/>
                  </a:lnTo>
                  <a:lnTo>
                    <a:pt x="343" y="343"/>
                  </a:lnTo>
                  <a:lnTo>
                    <a:pt x="534" y="191"/>
                  </a:lnTo>
                  <a:lnTo>
                    <a:pt x="724" y="76"/>
                  </a:lnTo>
                  <a:lnTo>
                    <a:pt x="953" y="0"/>
                  </a:lnTo>
                  <a:lnTo>
                    <a:pt x="1182" y="0"/>
                  </a:lnTo>
                  <a:lnTo>
                    <a:pt x="1182" y="0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66;p7"/>
            <p:cNvSpPr/>
            <p:nvPr/>
          </p:nvSpPr>
          <p:spPr>
            <a:xfrm>
              <a:off x="6022275" y="3863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7" name="Google Shape;67;p7"/>
          <p:cNvSpPr/>
          <p:nvPr/>
        </p:nvSpPr>
        <p:spPr>
          <a:xfrm>
            <a:off x="6232267" y="5580601"/>
            <a:ext cx="246607" cy="201624"/>
          </a:xfrm>
          <a:custGeom>
            <a:avLst/>
            <a:gdLst/>
            <a:ahLst/>
            <a:cxnLst/>
            <a:rect l="l" t="t" r="r" b="b"/>
            <a:pathLst>
              <a:path w="6480" h="5298" fill="none" extrusionOk="0">
                <a:moveTo>
                  <a:pt x="6480" y="0"/>
                </a:moveTo>
                <a:lnTo>
                  <a:pt x="6480" y="0"/>
                </a:lnTo>
                <a:lnTo>
                  <a:pt x="6022" y="267"/>
                </a:lnTo>
                <a:lnTo>
                  <a:pt x="5527" y="458"/>
                </a:lnTo>
                <a:lnTo>
                  <a:pt x="5527" y="458"/>
                </a:lnTo>
                <a:lnTo>
                  <a:pt x="5336" y="267"/>
                </a:lnTo>
                <a:lnTo>
                  <a:pt x="5146" y="153"/>
                </a:lnTo>
                <a:lnTo>
                  <a:pt x="4879" y="38"/>
                </a:lnTo>
                <a:lnTo>
                  <a:pt x="4650" y="0"/>
                </a:lnTo>
                <a:lnTo>
                  <a:pt x="4384" y="0"/>
                </a:lnTo>
                <a:lnTo>
                  <a:pt x="4155" y="76"/>
                </a:lnTo>
                <a:lnTo>
                  <a:pt x="3888" y="153"/>
                </a:lnTo>
                <a:lnTo>
                  <a:pt x="3698" y="343"/>
                </a:lnTo>
                <a:lnTo>
                  <a:pt x="3698" y="343"/>
                </a:lnTo>
                <a:lnTo>
                  <a:pt x="3507" y="534"/>
                </a:lnTo>
                <a:lnTo>
                  <a:pt x="3355" y="762"/>
                </a:lnTo>
                <a:lnTo>
                  <a:pt x="3240" y="1067"/>
                </a:lnTo>
                <a:lnTo>
                  <a:pt x="3240" y="1334"/>
                </a:lnTo>
                <a:lnTo>
                  <a:pt x="3240" y="1639"/>
                </a:lnTo>
                <a:lnTo>
                  <a:pt x="3240" y="1639"/>
                </a:lnTo>
                <a:lnTo>
                  <a:pt x="2821" y="1601"/>
                </a:lnTo>
                <a:lnTo>
                  <a:pt x="2440" y="1563"/>
                </a:lnTo>
                <a:lnTo>
                  <a:pt x="2097" y="1448"/>
                </a:lnTo>
                <a:lnTo>
                  <a:pt x="1754" y="1296"/>
                </a:lnTo>
                <a:lnTo>
                  <a:pt x="1411" y="1105"/>
                </a:lnTo>
                <a:lnTo>
                  <a:pt x="1106" y="877"/>
                </a:lnTo>
                <a:lnTo>
                  <a:pt x="839" y="610"/>
                </a:lnTo>
                <a:lnTo>
                  <a:pt x="573" y="305"/>
                </a:lnTo>
                <a:lnTo>
                  <a:pt x="573" y="305"/>
                </a:lnTo>
                <a:lnTo>
                  <a:pt x="534" y="419"/>
                </a:lnTo>
                <a:lnTo>
                  <a:pt x="420" y="724"/>
                </a:lnTo>
                <a:lnTo>
                  <a:pt x="344" y="1182"/>
                </a:lnTo>
                <a:lnTo>
                  <a:pt x="306" y="1487"/>
                </a:lnTo>
                <a:lnTo>
                  <a:pt x="306" y="1753"/>
                </a:lnTo>
                <a:lnTo>
                  <a:pt x="344" y="2096"/>
                </a:lnTo>
                <a:lnTo>
                  <a:pt x="420" y="2401"/>
                </a:lnTo>
                <a:lnTo>
                  <a:pt x="534" y="2706"/>
                </a:lnTo>
                <a:lnTo>
                  <a:pt x="687" y="3049"/>
                </a:lnTo>
                <a:lnTo>
                  <a:pt x="916" y="3354"/>
                </a:lnTo>
                <a:lnTo>
                  <a:pt x="1220" y="3621"/>
                </a:lnTo>
                <a:lnTo>
                  <a:pt x="1602" y="3887"/>
                </a:lnTo>
                <a:lnTo>
                  <a:pt x="2059" y="4116"/>
                </a:lnTo>
                <a:lnTo>
                  <a:pt x="2059" y="4116"/>
                </a:lnTo>
                <a:lnTo>
                  <a:pt x="1563" y="4383"/>
                </a:lnTo>
                <a:lnTo>
                  <a:pt x="1068" y="4573"/>
                </a:lnTo>
                <a:lnTo>
                  <a:pt x="534" y="4688"/>
                </a:lnTo>
                <a:lnTo>
                  <a:pt x="1" y="4726"/>
                </a:lnTo>
                <a:lnTo>
                  <a:pt x="1" y="4726"/>
                </a:lnTo>
                <a:lnTo>
                  <a:pt x="496" y="4955"/>
                </a:lnTo>
                <a:lnTo>
                  <a:pt x="992" y="5145"/>
                </a:lnTo>
                <a:lnTo>
                  <a:pt x="1525" y="5221"/>
                </a:lnTo>
                <a:lnTo>
                  <a:pt x="2021" y="5298"/>
                </a:lnTo>
                <a:lnTo>
                  <a:pt x="2516" y="5259"/>
                </a:lnTo>
                <a:lnTo>
                  <a:pt x="3012" y="5183"/>
                </a:lnTo>
                <a:lnTo>
                  <a:pt x="3469" y="5031"/>
                </a:lnTo>
                <a:lnTo>
                  <a:pt x="3926" y="4840"/>
                </a:lnTo>
                <a:lnTo>
                  <a:pt x="4345" y="4573"/>
                </a:lnTo>
                <a:lnTo>
                  <a:pt x="4727" y="4269"/>
                </a:lnTo>
                <a:lnTo>
                  <a:pt x="5031" y="3926"/>
                </a:lnTo>
                <a:lnTo>
                  <a:pt x="5336" y="3506"/>
                </a:lnTo>
                <a:lnTo>
                  <a:pt x="5565" y="3011"/>
                </a:lnTo>
                <a:lnTo>
                  <a:pt x="5756" y="2516"/>
                </a:lnTo>
                <a:lnTo>
                  <a:pt x="5832" y="1944"/>
                </a:lnTo>
                <a:lnTo>
                  <a:pt x="5870" y="1334"/>
                </a:lnTo>
                <a:lnTo>
                  <a:pt x="5870" y="1334"/>
                </a:lnTo>
                <a:lnTo>
                  <a:pt x="5870" y="1067"/>
                </a:lnTo>
                <a:lnTo>
                  <a:pt x="5870" y="1067"/>
                </a:lnTo>
                <a:lnTo>
                  <a:pt x="6060" y="839"/>
                </a:lnTo>
                <a:lnTo>
                  <a:pt x="6251" y="572"/>
                </a:lnTo>
                <a:lnTo>
                  <a:pt x="6365" y="305"/>
                </a:lnTo>
                <a:lnTo>
                  <a:pt x="6480" y="0"/>
                </a:lnTo>
                <a:lnTo>
                  <a:pt x="6480" y="0"/>
                </a:lnTo>
                <a:close/>
              </a:path>
            </a:pathLst>
          </a:custGeom>
          <a:noFill/>
          <a:ln w="14300" cap="rnd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8" name="Google Shape;68;p7"/>
          <p:cNvGrpSpPr/>
          <p:nvPr/>
        </p:nvGrpSpPr>
        <p:grpSpPr>
          <a:xfrm>
            <a:off x="6869017" y="1356939"/>
            <a:ext cx="223355" cy="224839"/>
            <a:chOff x="6586325" y="883375"/>
            <a:chExt cx="146725" cy="147700"/>
          </a:xfrm>
        </p:grpSpPr>
        <p:sp>
          <p:nvSpPr>
            <p:cNvPr id="69" name="Google Shape;69;p7"/>
            <p:cNvSpPr/>
            <p:nvPr/>
          </p:nvSpPr>
          <p:spPr>
            <a:xfrm>
              <a:off x="6586325" y="883375"/>
              <a:ext cx="146725" cy="110550"/>
            </a:xfrm>
            <a:custGeom>
              <a:avLst/>
              <a:gdLst/>
              <a:ahLst/>
              <a:cxnLst/>
              <a:rect l="l" t="t" r="r" b="b"/>
              <a:pathLst>
                <a:path w="5869" h="4422" fill="none" extrusionOk="0">
                  <a:moveTo>
                    <a:pt x="5869" y="4421"/>
                  </a:moveTo>
                  <a:lnTo>
                    <a:pt x="0" y="4421"/>
                  </a:lnTo>
                  <a:lnTo>
                    <a:pt x="0" y="4421"/>
                  </a:lnTo>
                  <a:lnTo>
                    <a:pt x="152" y="4421"/>
                  </a:lnTo>
                  <a:lnTo>
                    <a:pt x="343" y="4345"/>
                  </a:lnTo>
                  <a:lnTo>
                    <a:pt x="495" y="4269"/>
                  </a:lnTo>
                  <a:lnTo>
                    <a:pt x="610" y="4193"/>
                  </a:lnTo>
                  <a:lnTo>
                    <a:pt x="724" y="4040"/>
                  </a:lnTo>
                  <a:lnTo>
                    <a:pt x="800" y="3888"/>
                  </a:lnTo>
                  <a:lnTo>
                    <a:pt x="838" y="3735"/>
                  </a:lnTo>
                  <a:lnTo>
                    <a:pt x="877" y="3545"/>
                  </a:lnTo>
                  <a:lnTo>
                    <a:pt x="877" y="2173"/>
                  </a:lnTo>
                  <a:lnTo>
                    <a:pt x="877" y="2173"/>
                  </a:lnTo>
                  <a:lnTo>
                    <a:pt x="915" y="1754"/>
                  </a:lnTo>
                  <a:lnTo>
                    <a:pt x="991" y="1411"/>
                  </a:lnTo>
                  <a:lnTo>
                    <a:pt x="1143" y="1068"/>
                  </a:lnTo>
                  <a:lnTo>
                    <a:pt x="1372" y="763"/>
                  </a:lnTo>
                  <a:lnTo>
                    <a:pt x="1639" y="496"/>
                  </a:lnTo>
                  <a:lnTo>
                    <a:pt x="1944" y="267"/>
                  </a:lnTo>
                  <a:lnTo>
                    <a:pt x="2287" y="115"/>
                  </a:lnTo>
                  <a:lnTo>
                    <a:pt x="2668" y="39"/>
                  </a:lnTo>
                  <a:lnTo>
                    <a:pt x="2668" y="39"/>
                  </a:lnTo>
                  <a:lnTo>
                    <a:pt x="2896" y="1"/>
                  </a:lnTo>
                  <a:lnTo>
                    <a:pt x="3125" y="39"/>
                  </a:lnTo>
                  <a:lnTo>
                    <a:pt x="3354" y="77"/>
                  </a:lnTo>
                  <a:lnTo>
                    <a:pt x="3544" y="115"/>
                  </a:lnTo>
                  <a:lnTo>
                    <a:pt x="3773" y="191"/>
                  </a:lnTo>
                  <a:lnTo>
                    <a:pt x="3963" y="306"/>
                  </a:lnTo>
                  <a:lnTo>
                    <a:pt x="4306" y="534"/>
                  </a:lnTo>
                  <a:lnTo>
                    <a:pt x="4573" y="839"/>
                  </a:lnTo>
                  <a:lnTo>
                    <a:pt x="4802" y="1220"/>
                  </a:lnTo>
                  <a:lnTo>
                    <a:pt x="4878" y="1411"/>
                  </a:lnTo>
                  <a:lnTo>
                    <a:pt x="4954" y="1639"/>
                  </a:lnTo>
                  <a:lnTo>
                    <a:pt x="4992" y="1868"/>
                  </a:lnTo>
                  <a:lnTo>
                    <a:pt x="4992" y="2059"/>
                  </a:lnTo>
                  <a:lnTo>
                    <a:pt x="4992" y="3545"/>
                  </a:lnTo>
                  <a:lnTo>
                    <a:pt x="4992" y="3545"/>
                  </a:lnTo>
                  <a:lnTo>
                    <a:pt x="4992" y="3735"/>
                  </a:lnTo>
                  <a:lnTo>
                    <a:pt x="5069" y="3888"/>
                  </a:lnTo>
                  <a:lnTo>
                    <a:pt x="5145" y="4040"/>
                  </a:lnTo>
                  <a:lnTo>
                    <a:pt x="5259" y="4193"/>
                  </a:lnTo>
                  <a:lnTo>
                    <a:pt x="5374" y="4269"/>
                  </a:lnTo>
                  <a:lnTo>
                    <a:pt x="5526" y="4345"/>
                  </a:lnTo>
                  <a:lnTo>
                    <a:pt x="5678" y="4421"/>
                  </a:lnTo>
                  <a:lnTo>
                    <a:pt x="5869" y="4421"/>
                  </a:lnTo>
                  <a:lnTo>
                    <a:pt x="5869" y="442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>
              <a:off x="6645375" y="1023425"/>
              <a:ext cx="25750" cy="7650"/>
            </a:xfrm>
            <a:custGeom>
              <a:avLst/>
              <a:gdLst/>
              <a:ahLst/>
              <a:cxnLst/>
              <a:rect l="l" t="t" r="r" b="b"/>
              <a:pathLst>
                <a:path w="1030" h="306" fill="none" extrusionOk="0">
                  <a:moveTo>
                    <a:pt x="1030" y="1"/>
                  </a:moveTo>
                  <a:lnTo>
                    <a:pt x="1030" y="1"/>
                  </a:lnTo>
                  <a:lnTo>
                    <a:pt x="954" y="115"/>
                  </a:lnTo>
                  <a:lnTo>
                    <a:pt x="839" y="191"/>
                  </a:lnTo>
                  <a:lnTo>
                    <a:pt x="649" y="268"/>
                  </a:lnTo>
                  <a:lnTo>
                    <a:pt x="420" y="306"/>
                  </a:lnTo>
                  <a:lnTo>
                    <a:pt x="306" y="268"/>
                  </a:lnTo>
                  <a:lnTo>
                    <a:pt x="191" y="229"/>
                  </a:lnTo>
                  <a:lnTo>
                    <a:pt x="191" y="229"/>
                  </a:lnTo>
                  <a:lnTo>
                    <a:pt x="77" y="115"/>
                  </a:lnTo>
                  <a:lnTo>
                    <a:pt x="1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1" name="Google Shape;71;p7"/>
          <p:cNvGrpSpPr/>
          <p:nvPr/>
        </p:nvGrpSpPr>
        <p:grpSpPr>
          <a:xfrm>
            <a:off x="6857410" y="1876185"/>
            <a:ext cx="246569" cy="246607"/>
            <a:chOff x="6578700" y="1300675"/>
            <a:chExt cx="161975" cy="162000"/>
          </a:xfrm>
        </p:grpSpPr>
        <p:sp>
          <p:nvSpPr>
            <p:cNvPr id="72" name="Google Shape;72;p7"/>
            <p:cNvSpPr/>
            <p:nvPr/>
          </p:nvSpPr>
          <p:spPr>
            <a:xfrm>
              <a:off x="6630150" y="1433125"/>
              <a:ext cx="25" cy="14300"/>
            </a:xfrm>
            <a:custGeom>
              <a:avLst/>
              <a:gdLst/>
              <a:ahLst/>
              <a:cxnLst/>
              <a:rect l="l" t="t" r="r" b="b"/>
              <a:pathLst>
                <a:path w="1" h="572" fill="none" extrusionOk="0">
                  <a:moveTo>
                    <a:pt x="0" y="0"/>
                  </a:moveTo>
                  <a:lnTo>
                    <a:pt x="0" y="572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6630150" y="1388325"/>
              <a:ext cx="25" cy="15275"/>
            </a:xfrm>
            <a:custGeom>
              <a:avLst/>
              <a:gdLst/>
              <a:ahLst/>
              <a:cxnLst/>
              <a:rect l="l" t="t" r="r" b="b"/>
              <a:pathLst>
                <a:path w="1" h="611" fill="none" extrusionOk="0">
                  <a:moveTo>
                    <a:pt x="0" y="1"/>
                  </a:moveTo>
                  <a:lnTo>
                    <a:pt x="0" y="61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6689200" y="1433125"/>
              <a:ext cx="25" cy="14300"/>
            </a:xfrm>
            <a:custGeom>
              <a:avLst/>
              <a:gdLst/>
              <a:ahLst/>
              <a:cxnLst/>
              <a:rect l="l" t="t" r="r" b="b"/>
              <a:pathLst>
                <a:path w="1" h="572" fill="none" extrusionOk="0">
                  <a:moveTo>
                    <a:pt x="1" y="0"/>
                  </a:moveTo>
                  <a:lnTo>
                    <a:pt x="1" y="572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6689200" y="1388325"/>
              <a:ext cx="25" cy="15275"/>
            </a:xfrm>
            <a:custGeom>
              <a:avLst/>
              <a:gdLst/>
              <a:ahLst/>
              <a:cxnLst/>
              <a:rect l="l" t="t" r="r" b="b"/>
              <a:pathLst>
                <a:path w="1" h="611" fill="none" extrusionOk="0">
                  <a:moveTo>
                    <a:pt x="1" y="1"/>
                  </a:moveTo>
                  <a:lnTo>
                    <a:pt x="1" y="61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6659675" y="1447400"/>
              <a:ext cx="25" cy="15275"/>
            </a:xfrm>
            <a:custGeom>
              <a:avLst/>
              <a:gdLst/>
              <a:ahLst/>
              <a:cxnLst/>
              <a:rect l="l" t="t" r="r" b="b"/>
              <a:pathLst>
                <a:path w="1" h="611" fill="none" extrusionOk="0">
                  <a:moveTo>
                    <a:pt x="1" y="1"/>
                  </a:moveTo>
                  <a:lnTo>
                    <a:pt x="1" y="61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6659675" y="1403575"/>
              <a:ext cx="25" cy="14325"/>
            </a:xfrm>
            <a:custGeom>
              <a:avLst/>
              <a:gdLst/>
              <a:ahLst/>
              <a:cxnLst/>
              <a:rect l="l" t="t" r="r" b="b"/>
              <a:pathLst>
                <a:path w="1" h="573" fill="none" extrusionOk="0">
                  <a:moveTo>
                    <a:pt x="1" y="1"/>
                  </a:moveTo>
                  <a:lnTo>
                    <a:pt x="1" y="572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6578700" y="1300675"/>
              <a:ext cx="161975" cy="114375"/>
            </a:xfrm>
            <a:custGeom>
              <a:avLst/>
              <a:gdLst/>
              <a:ahLst/>
              <a:cxnLst/>
              <a:rect l="l" t="t" r="r" b="b"/>
              <a:pathLst>
                <a:path w="6479" h="4575" fill="none" extrusionOk="0">
                  <a:moveTo>
                    <a:pt x="5602" y="4574"/>
                  </a:moveTo>
                  <a:lnTo>
                    <a:pt x="5602" y="4574"/>
                  </a:lnTo>
                  <a:lnTo>
                    <a:pt x="5793" y="4460"/>
                  </a:lnTo>
                  <a:lnTo>
                    <a:pt x="5945" y="4345"/>
                  </a:lnTo>
                  <a:lnTo>
                    <a:pt x="6098" y="4231"/>
                  </a:lnTo>
                  <a:lnTo>
                    <a:pt x="6212" y="4040"/>
                  </a:lnTo>
                  <a:lnTo>
                    <a:pt x="6326" y="3888"/>
                  </a:lnTo>
                  <a:lnTo>
                    <a:pt x="6403" y="3697"/>
                  </a:lnTo>
                  <a:lnTo>
                    <a:pt x="6441" y="3507"/>
                  </a:lnTo>
                  <a:lnTo>
                    <a:pt x="6479" y="3316"/>
                  </a:lnTo>
                  <a:lnTo>
                    <a:pt x="6479" y="3126"/>
                  </a:lnTo>
                  <a:lnTo>
                    <a:pt x="6441" y="2897"/>
                  </a:lnTo>
                  <a:lnTo>
                    <a:pt x="6365" y="2707"/>
                  </a:lnTo>
                  <a:lnTo>
                    <a:pt x="6288" y="2516"/>
                  </a:lnTo>
                  <a:lnTo>
                    <a:pt x="6174" y="2326"/>
                  </a:lnTo>
                  <a:lnTo>
                    <a:pt x="6022" y="2135"/>
                  </a:lnTo>
                  <a:lnTo>
                    <a:pt x="5831" y="1983"/>
                  </a:lnTo>
                  <a:lnTo>
                    <a:pt x="5602" y="1830"/>
                  </a:lnTo>
                  <a:lnTo>
                    <a:pt x="5602" y="1830"/>
                  </a:lnTo>
                  <a:lnTo>
                    <a:pt x="5450" y="1754"/>
                  </a:lnTo>
                  <a:lnTo>
                    <a:pt x="5297" y="1754"/>
                  </a:lnTo>
                  <a:lnTo>
                    <a:pt x="4611" y="1754"/>
                  </a:lnTo>
                  <a:lnTo>
                    <a:pt x="4611" y="1754"/>
                  </a:lnTo>
                  <a:lnTo>
                    <a:pt x="4535" y="1449"/>
                  </a:lnTo>
                  <a:lnTo>
                    <a:pt x="4383" y="1182"/>
                  </a:lnTo>
                  <a:lnTo>
                    <a:pt x="4230" y="915"/>
                  </a:lnTo>
                  <a:lnTo>
                    <a:pt x="4040" y="687"/>
                  </a:lnTo>
                  <a:lnTo>
                    <a:pt x="3811" y="496"/>
                  </a:lnTo>
                  <a:lnTo>
                    <a:pt x="3544" y="306"/>
                  </a:lnTo>
                  <a:lnTo>
                    <a:pt x="3316" y="191"/>
                  </a:lnTo>
                  <a:lnTo>
                    <a:pt x="3011" y="77"/>
                  </a:lnTo>
                  <a:lnTo>
                    <a:pt x="2706" y="1"/>
                  </a:lnTo>
                  <a:lnTo>
                    <a:pt x="2439" y="1"/>
                  </a:lnTo>
                  <a:lnTo>
                    <a:pt x="2096" y="1"/>
                  </a:lnTo>
                  <a:lnTo>
                    <a:pt x="1791" y="39"/>
                  </a:lnTo>
                  <a:lnTo>
                    <a:pt x="1486" y="153"/>
                  </a:lnTo>
                  <a:lnTo>
                    <a:pt x="1182" y="306"/>
                  </a:lnTo>
                  <a:lnTo>
                    <a:pt x="877" y="496"/>
                  </a:lnTo>
                  <a:lnTo>
                    <a:pt x="610" y="725"/>
                  </a:lnTo>
                  <a:lnTo>
                    <a:pt x="610" y="725"/>
                  </a:lnTo>
                  <a:lnTo>
                    <a:pt x="419" y="915"/>
                  </a:lnTo>
                  <a:lnTo>
                    <a:pt x="419" y="915"/>
                  </a:lnTo>
                  <a:lnTo>
                    <a:pt x="305" y="1144"/>
                  </a:lnTo>
                  <a:lnTo>
                    <a:pt x="191" y="1373"/>
                  </a:lnTo>
                  <a:lnTo>
                    <a:pt x="38" y="1830"/>
                  </a:lnTo>
                  <a:lnTo>
                    <a:pt x="0" y="2287"/>
                  </a:lnTo>
                  <a:lnTo>
                    <a:pt x="38" y="2745"/>
                  </a:lnTo>
                  <a:lnTo>
                    <a:pt x="153" y="3164"/>
                  </a:lnTo>
                  <a:lnTo>
                    <a:pt x="305" y="3545"/>
                  </a:lnTo>
                  <a:lnTo>
                    <a:pt x="572" y="3888"/>
                  </a:lnTo>
                  <a:lnTo>
                    <a:pt x="877" y="4193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79" name="Google Shape;79;p7"/>
          <p:cNvSpPr/>
          <p:nvPr/>
        </p:nvSpPr>
        <p:spPr>
          <a:xfrm>
            <a:off x="6879247" y="2427368"/>
            <a:ext cx="201663" cy="201624"/>
          </a:xfrm>
          <a:custGeom>
            <a:avLst/>
            <a:gdLst/>
            <a:ahLst/>
            <a:cxnLst/>
            <a:rect l="l" t="t" r="r" b="b"/>
            <a:pathLst>
              <a:path w="5299" h="5298" fill="none" extrusionOk="0">
                <a:moveTo>
                  <a:pt x="3850" y="0"/>
                </a:moveTo>
                <a:lnTo>
                  <a:pt x="5298" y="1487"/>
                </a:lnTo>
                <a:lnTo>
                  <a:pt x="1487" y="5298"/>
                </a:lnTo>
                <a:lnTo>
                  <a:pt x="1" y="5298"/>
                </a:lnTo>
                <a:lnTo>
                  <a:pt x="1" y="3811"/>
                </a:lnTo>
                <a:lnTo>
                  <a:pt x="3850" y="0"/>
                </a:lnTo>
                <a:close/>
              </a:path>
            </a:pathLst>
          </a:custGeom>
          <a:noFill/>
          <a:ln w="14300" cap="rnd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0" name="Google Shape;80;p7"/>
          <p:cNvSpPr/>
          <p:nvPr/>
        </p:nvSpPr>
        <p:spPr>
          <a:xfrm>
            <a:off x="6869124" y="2956776"/>
            <a:ext cx="223355" cy="201624"/>
          </a:xfrm>
          <a:custGeom>
            <a:avLst/>
            <a:gdLst/>
            <a:ahLst/>
            <a:cxnLst/>
            <a:rect l="l" t="t" r="r" b="b"/>
            <a:pathLst>
              <a:path w="5869" h="5298" fill="none" extrusionOk="0">
                <a:moveTo>
                  <a:pt x="5869" y="4688"/>
                </a:moveTo>
                <a:lnTo>
                  <a:pt x="5869" y="4688"/>
                </a:lnTo>
                <a:lnTo>
                  <a:pt x="5869" y="4840"/>
                </a:lnTo>
                <a:lnTo>
                  <a:pt x="5831" y="4917"/>
                </a:lnTo>
                <a:lnTo>
                  <a:pt x="5717" y="5107"/>
                </a:lnTo>
                <a:lnTo>
                  <a:pt x="5526" y="5260"/>
                </a:lnTo>
                <a:lnTo>
                  <a:pt x="5412" y="5298"/>
                </a:lnTo>
                <a:lnTo>
                  <a:pt x="5297" y="5298"/>
                </a:lnTo>
                <a:lnTo>
                  <a:pt x="572" y="5298"/>
                </a:lnTo>
                <a:lnTo>
                  <a:pt x="572" y="5298"/>
                </a:lnTo>
                <a:lnTo>
                  <a:pt x="457" y="5298"/>
                </a:lnTo>
                <a:lnTo>
                  <a:pt x="343" y="5260"/>
                </a:lnTo>
                <a:lnTo>
                  <a:pt x="152" y="5107"/>
                </a:lnTo>
                <a:lnTo>
                  <a:pt x="38" y="4917"/>
                </a:lnTo>
                <a:lnTo>
                  <a:pt x="0" y="4840"/>
                </a:lnTo>
                <a:lnTo>
                  <a:pt x="0" y="4688"/>
                </a:lnTo>
                <a:lnTo>
                  <a:pt x="0" y="572"/>
                </a:lnTo>
                <a:lnTo>
                  <a:pt x="0" y="572"/>
                </a:lnTo>
                <a:lnTo>
                  <a:pt x="0" y="458"/>
                </a:lnTo>
                <a:lnTo>
                  <a:pt x="38" y="343"/>
                </a:lnTo>
                <a:lnTo>
                  <a:pt x="152" y="153"/>
                </a:lnTo>
                <a:lnTo>
                  <a:pt x="343" y="38"/>
                </a:lnTo>
                <a:lnTo>
                  <a:pt x="457" y="0"/>
                </a:lnTo>
                <a:lnTo>
                  <a:pt x="572" y="0"/>
                </a:lnTo>
                <a:lnTo>
                  <a:pt x="2058" y="0"/>
                </a:lnTo>
                <a:lnTo>
                  <a:pt x="2630" y="877"/>
                </a:lnTo>
                <a:lnTo>
                  <a:pt x="5297" y="877"/>
                </a:lnTo>
                <a:lnTo>
                  <a:pt x="5297" y="877"/>
                </a:lnTo>
                <a:lnTo>
                  <a:pt x="5412" y="877"/>
                </a:lnTo>
                <a:lnTo>
                  <a:pt x="5526" y="915"/>
                </a:lnTo>
                <a:lnTo>
                  <a:pt x="5717" y="1029"/>
                </a:lnTo>
                <a:lnTo>
                  <a:pt x="5831" y="1220"/>
                </a:lnTo>
                <a:lnTo>
                  <a:pt x="5869" y="1334"/>
                </a:lnTo>
                <a:lnTo>
                  <a:pt x="5869" y="1449"/>
                </a:lnTo>
                <a:lnTo>
                  <a:pt x="5869" y="4688"/>
                </a:lnTo>
                <a:close/>
              </a:path>
            </a:pathLst>
          </a:custGeom>
          <a:noFill/>
          <a:ln w="14300" cap="rnd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81" name="Google Shape;81;p7"/>
          <p:cNvGrpSpPr/>
          <p:nvPr/>
        </p:nvGrpSpPr>
        <p:grpSpPr>
          <a:xfrm>
            <a:off x="6869017" y="3462957"/>
            <a:ext cx="223355" cy="224839"/>
            <a:chOff x="6586325" y="2571650"/>
            <a:chExt cx="146725" cy="147700"/>
          </a:xfrm>
        </p:grpSpPr>
        <p:sp>
          <p:nvSpPr>
            <p:cNvPr id="82" name="Google Shape;82;p7"/>
            <p:cNvSpPr/>
            <p:nvPr/>
          </p:nvSpPr>
          <p:spPr>
            <a:xfrm>
              <a:off x="6586325" y="2571650"/>
              <a:ext cx="146725" cy="147700"/>
            </a:xfrm>
            <a:custGeom>
              <a:avLst/>
              <a:gdLst/>
              <a:ahLst/>
              <a:cxnLst/>
              <a:rect l="l" t="t" r="r" b="b"/>
              <a:pathLst>
                <a:path w="5869" h="5908" fill="none" extrusionOk="0">
                  <a:moveTo>
                    <a:pt x="1448" y="1"/>
                  </a:moveTo>
                  <a:lnTo>
                    <a:pt x="4383" y="1"/>
                  </a:lnTo>
                  <a:lnTo>
                    <a:pt x="4383" y="1"/>
                  </a:lnTo>
                  <a:lnTo>
                    <a:pt x="4688" y="39"/>
                  </a:lnTo>
                  <a:lnTo>
                    <a:pt x="4954" y="115"/>
                  </a:lnTo>
                  <a:lnTo>
                    <a:pt x="5221" y="267"/>
                  </a:lnTo>
                  <a:lnTo>
                    <a:pt x="5450" y="458"/>
                  </a:lnTo>
                  <a:lnTo>
                    <a:pt x="5602" y="648"/>
                  </a:lnTo>
                  <a:lnTo>
                    <a:pt x="5755" y="915"/>
                  </a:lnTo>
                  <a:lnTo>
                    <a:pt x="5831" y="1182"/>
                  </a:lnTo>
                  <a:lnTo>
                    <a:pt x="5869" y="1487"/>
                  </a:lnTo>
                  <a:lnTo>
                    <a:pt x="5869" y="4421"/>
                  </a:lnTo>
                  <a:lnTo>
                    <a:pt x="5869" y="4421"/>
                  </a:lnTo>
                  <a:lnTo>
                    <a:pt x="5831" y="4726"/>
                  </a:lnTo>
                  <a:lnTo>
                    <a:pt x="5755" y="4993"/>
                  </a:lnTo>
                  <a:lnTo>
                    <a:pt x="5602" y="5260"/>
                  </a:lnTo>
                  <a:lnTo>
                    <a:pt x="5450" y="5450"/>
                  </a:lnTo>
                  <a:lnTo>
                    <a:pt x="5221" y="5641"/>
                  </a:lnTo>
                  <a:lnTo>
                    <a:pt x="4954" y="5793"/>
                  </a:lnTo>
                  <a:lnTo>
                    <a:pt x="4688" y="5869"/>
                  </a:lnTo>
                  <a:lnTo>
                    <a:pt x="4383" y="5908"/>
                  </a:lnTo>
                  <a:lnTo>
                    <a:pt x="1448" y="5908"/>
                  </a:lnTo>
                  <a:lnTo>
                    <a:pt x="1448" y="5908"/>
                  </a:lnTo>
                  <a:lnTo>
                    <a:pt x="1143" y="5869"/>
                  </a:lnTo>
                  <a:lnTo>
                    <a:pt x="877" y="5793"/>
                  </a:lnTo>
                  <a:lnTo>
                    <a:pt x="648" y="5641"/>
                  </a:lnTo>
                  <a:lnTo>
                    <a:pt x="419" y="5450"/>
                  </a:lnTo>
                  <a:lnTo>
                    <a:pt x="229" y="5260"/>
                  </a:lnTo>
                  <a:lnTo>
                    <a:pt x="114" y="4993"/>
                  </a:lnTo>
                  <a:lnTo>
                    <a:pt x="0" y="4726"/>
                  </a:lnTo>
                  <a:lnTo>
                    <a:pt x="0" y="4421"/>
                  </a:lnTo>
                  <a:lnTo>
                    <a:pt x="0" y="1487"/>
                  </a:lnTo>
                  <a:lnTo>
                    <a:pt x="0" y="1487"/>
                  </a:lnTo>
                  <a:lnTo>
                    <a:pt x="0" y="1182"/>
                  </a:lnTo>
                  <a:lnTo>
                    <a:pt x="114" y="915"/>
                  </a:lnTo>
                  <a:lnTo>
                    <a:pt x="229" y="648"/>
                  </a:lnTo>
                  <a:lnTo>
                    <a:pt x="419" y="458"/>
                  </a:lnTo>
                  <a:lnTo>
                    <a:pt x="648" y="267"/>
                  </a:lnTo>
                  <a:lnTo>
                    <a:pt x="877" y="115"/>
                  </a:lnTo>
                  <a:lnTo>
                    <a:pt x="1143" y="39"/>
                  </a:lnTo>
                  <a:lnTo>
                    <a:pt x="1448" y="1"/>
                  </a:lnTo>
                  <a:lnTo>
                    <a:pt x="1448" y="1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6631100" y="2619300"/>
              <a:ext cx="58125" cy="58125"/>
            </a:xfrm>
            <a:custGeom>
              <a:avLst/>
              <a:gdLst/>
              <a:ahLst/>
              <a:cxnLst/>
              <a:rect l="l" t="t" r="r" b="b"/>
              <a:pathLst>
                <a:path w="2325" h="2325" fill="none" extrusionOk="0">
                  <a:moveTo>
                    <a:pt x="2325" y="991"/>
                  </a:moveTo>
                  <a:lnTo>
                    <a:pt x="2325" y="991"/>
                  </a:lnTo>
                  <a:lnTo>
                    <a:pt x="2325" y="1220"/>
                  </a:lnTo>
                  <a:lnTo>
                    <a:pt x="2325" y="1448"/>
                  </a:lnTo>
                  <a:lnTo>
                    <a:pt x="2211" y="1677"/>
                  </a:lnTo>
                  <a:lnTo>
                    <a:pt x="2096" y="1867"/>
                  </a:lnTo>
                  <a:lnTo>
                    <a:pt x="1944" y="2020"/>
                  </a:lnTo>
                  <a:lnTo>
                    <a:pt x="1791" y="2172"/>
                  </a:lnTo>
                  <a:lnTo>
                    <a:pt x="1563" y="2287"/>
                  </a:lnTo>
                  <a:lnTo>
                    <a:pt x="1334" y="2325"/>
                  </a:lnTo>
                  <a:lnTo>
                    <a:pt x="1334" y="2325"/>
                  </a:lnTo>
                  <a:lnTo>
                    <a:pt x="1105" y="2325"/>
                  </a:lnTo>
                  <a:lnTo>
                    <a:pt x="877" y="2287"/>
                  </a:lnTo>
                  <a:lnTo>
                    <a:pt x="648" y="2210"/>
                  </a:lnTo>
                  <a:lnTo>
                    <a:pt x="458" y="2096"/>
                  </a:lnTo>
                  <a:lnTo>
                    <a:pt x="305" y="1944"/>
                  </a:lnTo>
                  <a:lnTo>
                    <a:pt x="153" y="1791"/>
                  </a:lnTo>
                  <a:lnTo>
                    <a:pt x="76" y="1563"/>
                  </a:lnTo>
                  <a:lnTo>
                    <a:pt x="0" y="1334"/>
                  </a:lnTo>
                  <a:lnTo>
                    <a:pt x="0" y="1334"/>
                  </a:lnTo>
                  <a:lnTo>
                    <a:pt x="0" y="1105"/>
                  </a:lnTo>
                  <a:lnTo>
                    <a:pt x="38" y="877"/>
                  </a:lnTo>
                  <a:lnTo>
                    <a:pt x="115" y="648"/>
                  </a:lnTo>
                  <a:lnTo>
                    <a:pt x="229" y="457"/>
                  </a:lnTo>
                  <a:lnTo>
                    <a:pt x="381" y="305"/>
                  </a:lnTo>
                  <a:lnTo>
                    <a:pt x="534" y="152"/>
                  </a:lnTo>
                  <a:lnTo>
                    <a:pt x="762" y="38"/>
                  </a:lnTo>
                  <a:lnTo>
                    <a:pt x="991" y="0"/>
                  </a:lnTo>
                  <a:lnTo>
                    <a:pt x="991" y="0"/>
                  </a:lnTo>
                  <a:lnTo>
                    <a:pt x="1182" y="0"/>
                  </a:lnTo>
                  <a:lnTo>
                    <a:pt x="1334" y="0"/>
                  </a:lnTo>
                  <a:lnTo>
                    <a:pt x="1334" y="0"/>
                  </a:lnTo>
                  <a:lnTo>
                    <a:pt x="1525" y="38"/>
                  </a:lnTo>
                  <a:lnTo>
                    <a:pt x="1715" y="114"/>
                  </a:lnTo>
                  <a:lnTo>
                    <a:pt x="1868" y="191"/>
                  </a:lnTo>
                  <a:lnTo>
                    <a:pt x="1982" y="343"/>
                  </a:lnTo>
                  <a:lnTo>
                    <a:pt x="2134" y="457"/>
                  </a:lnTo>
                  <a:lnTo>
                    <a:pt x="2211" y="610"/>
                  </a:lnTo>
                  <a:lnTo>
                    <a:pt x="2287" y="800"/>
                  </a:lnTo>
                  <a:lnTo>
                    <a:pt x="2325" y="991"/>
                  </a:lnTo>
                  <a:lnTo>
                    <a:pt x="2325" y="991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6700650" y="2607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5" name="Google Shape;85;p7"/>
          <p:cNvGrpSpPr/>
          <p:nvPr/>
        </p:nvGrpSpPr>
        <p:grpSpPr>
          <a:xfrm>
            <a:off x="6902355" y="3970594"/>
            <a:ext cx="156679" cy="246607"/>
            <a:chOff x="6608225" y="2981325"/>
            <a:chExt cx="102925" cy="162000"/>
          </a:xfrm>
        </p:grpSpPr>
        <p:sp>
          <p:nvSpPr>
            <p:cNvPr id="86" name="Google Shape;86;p7"/>
            <p:cNvSpPr/>
            <p:nvPr/>
          </p:nvSpPr>
          <p:spPr>
            <a:xfrm>
              <a:off x="6637750" y="2981325"/>
              <a:ext cx="43875" cy="102925"/>
            </a:xfrm>
            <a:custGeom>
              <a:avLst/>
              <a:gdLst/>
              <a:ahLst/>
              <a:cxnLst/>
              <a:rect l="l" t="t" r="r" b="b"/>
              <a:pathLst>
                <a:path w="1755" h="4117" fill="none" extrusionOk="0">
                  <a:moveTo>
                    <a:pt x="878" y="1"/>
                  </a:moveTo>
                  <a:lnTo>
                    <a:pt x="878" y="1"/>
                  </a:lnTo>
                  <a:lnTo>
                    <a:pt x="687" y="1"/>
                  </a:lnTo>
                  <a:lnTo>
                    <a:pt x="535" y="39"/>
                  </a:lnTo>
                  <a:lnTo>
                    <a:pt x="382" y="153"/>
                  </a:lnTo>
                  <a:lnTo>
                    <a:pt x="230" y="229"/>
                  </a:lnTo>
                  <a:lnTo>
                    <a:pt x="153" y="382"/>
                  </a:lnTo>
                  <a:lnTo>
                    <a:pt x="39" y="534"/>
                  </a:lnTo>
                  <a:lnTo>
                    <a:pt x="1" y="687"/>
                  </a:lnTo>
                  <a:lnTo>
                    <a:pt x="1" y="877"/>
                  </a:lnTo>
                  <a:lnTo>
                    <a:pt x="1" y="3240"/>
                  </a:lnTo>
                  <a:lnTo>
                    <a:pt x="1" y="3240"/>
                  </a:lnTo>
                  <a:lnTo>
                    <a:pt x="1" y="3393"/>
                  </a:lnTo>
                  <a:lnTo>
                    <a:pt x="39" y="3583"/>
                  </a:lnTo>
                  <a:lnTo>
                    <a:pt x="153" y="3736"/>
                  </a:lnTo>
                  <a:lnTo>
                    <a:pt x="230" y="3850"/>
                  </a:lnTo>
                  <a:lnTo>
                    <a:pt x="382" y="3964"/>
                  </a:lnTo>
                  <a:lnTo>
                    <a:pt x="535" y="4040"/>
                  </a:lnTo>
                  <a:lnTo>
                    <a:pt x="687" y="4079"/>
                  </a:lnTo>
                  <a:lnTo>
                    <a:pt x="878" y="4117"/>
                  </a:lnTo>
                  <a:lnTo>
                    <a:pt x="878" y="4117"/>
                  </a:lnTo>
                  <a:lnTo>
                    <a:pt x="1030" y="4079"/>
                  </a:lnTo>
                  <a:lnTo>
                    <a:pt x="1221" y="4040"/>
                  </a:lnTo>
                  <a:lnTo>
                    <a:pt x="1373" y="3964"/>
                  </a:lnTo>
                  <a:lnTo>
                    <a:pt x="1487" y="3850"/>
                  </a:lnTo>
                  <a:lnTo>
                    <a:pt x="1602" y="3736"/>
                  </a:lnTo>
                  <a:lnTo>
                    <a:pt x="1678" y="3583"/>
                  </a:lnTo>
                  <a:lnTo>
                    <a:pt x="1754" y="3393"/>
                  </a:lnTo>
                  <a:lnTo>
                    <a:pt x="1754" y="3240"/>
                  </a:lnTo>
                  <a:lnTo>
                    <a:pt x="1754" y="877"/>
                  </a:lnTo>
                  <a:lnTo>
                    <a:pt x="1754" y="877"/>
                  </a:lnTo>
                  <a:lnTo>
                    <a:pt x="1754" y="687"/>
                  </a:lnTo>
                  <a:lnTo>
                    <a:pt x="1678" y="534"/>
                  </a:lnTo>
                  <a:lnTo>
                    <a:pt x="1602" y="382"/>
                  </a:lnTo>
                  <a:lnTo>
                    <a:pt x="1487" y="229"/>
                  </a:lnTo>
                  <a:lnTo>
                    <a:pt x="1373" y="153"/>
                  </a:lnTo>
                  <a:lnTo>
                    <a:pt x="1221" y="39"/>
                  </a:lnTo>
                  <a:lnTo>
                    <a:pt x="1030" y="1"/>
                  </a:lnTo>
                  <a:lnTo>
                    <a:pt x="878" y="1"/>
                  </a:lnTo>
                  <a:lnTo>
                    <a:pt x="878" y="1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6608225" y="3047075"/>
              <a:ext cx="102925" cy="66725"/>
            </a:xfrm>
            <a:custGeom>
              <a:avLst/>
              <a:gdLst/>
              <a:ahLst/>
              <a:cxnLst/>
              <a:rect l="l" t="t" r="r" b="b"/>
              <a:pathLst>
                <a:path w="4117" h="2669" fill="none" extrusionOk="0">
                  <a:moveTo>
                    <a:pt x="4116" y="0"/>
                  </a:moveTo>
                  <a:lnTo>
                    <a:pt x="4116" y="610"/>
                  </a:lnTo>
                  <a:lnTo>
                    <a:pt x="4116" y="610"/>
                  </a:lnTo>
                  <a:lnTo>
                    <a:pt x="4078" y="1029"/>
                  </a:lnTo>
                  <a:lnTo>
                    <a:pt x="3964" y="1410"/>
                  </a:lnTo>
                  <a:lnTo>
                    <a:pt x="3773" y="1753"/>
                  </a:lnTo>
                  <a:lnTo>
                    <a:pt x="3507" y="2058"/>
                  </a:lnTo>
                  <a:lnTo>
                    <a:pt x="3202" y="2287"/>
                  </a:lnTo>
                  <a:lnTo>
                    <a:pt x="2859" y="2478"/>
                  </a:lnTo>
                  <a:lnTo>
                    <a:pt x="2478" y="2630"/>
                  </a:lnTo>
                  <a:lnTo>
                    <a:pt x="2059" y="2668"/>
                  </a:lnTo>
                  <a:lnTo>
                    <a:pt x="2059" y="2668"/>
                  </a:lnTo>
                  <a:lnTo>
                    <a:pt x="1639" y="2630"/>
                  </a:lnTo>
                  <a:lnTo>
                    <a:pt x="1258" y="2478"/>
                  </a:lnTo>
                  <a:lnTo>
                    <a:pt x="915" y="2287"/>
                  </a:lnTo>
                  <a:lnTo>
                    <a:pt x="610" y="2058"/>
                  </a:lnTo>
                  <a:lnTo>
                    <a:pt x="344" y="1753"/>
                  </a:lnTo>
                  <a:lnTo>
                    <a:pt x="153" y="1410"/>
                  </a:lnTo>
                  <a:lnTo>
                    <a:pt x="39" y="1029"/>
                  </a:lnTo>
                  <a:lnTo>
                    <a:pt x="1" y="610"/>
                  </a:lnTo>
                  <a:lnTo>
                    <a:pt x="1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6659675" y="3113775"/>
              <a:ext cx="25" cy="29550"/>
            </a:xfrm>
            <a:custGeom>
              <a:avLst/>
              <a:gdLst/>
              <a:ahLst/>
              <a:cxnLst/>
              <a:rect l="l" t="t" r="r" b="b"/>
              <a:pathLst>
                <a:path w="1" h="1182" fill="none" extrusionOk="0">
                  <a:moveTo>
                    <a:pt x="1" y="0"/>
                  </a:moveTo>
                  <a:lnTo>
                    <a:pt x="1" y="118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6630150" y="3143300"/>
              <a:ext cx="59075" cy="25"/>
            </a:xfrm>
            <a:custGeom>
              <a:avLst/>
              <a:gdLst/>
              <a:ahLst/>
              <a:cxnLst/>
              <a:rect l="l" t="t" r="r" b="b"/>
              <a:pathLst>
                <a:path w="2363" h="1" fill="none" extrusionOk="0">
                  <a:moveTo>
                    <a:pt x="0" y="0"/>
                  </a:moveTo>
                  <a:lnTo>
                    <a:pt x="2363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0" name="Google Shape;90;p7"/>
          <p:cNvGrpSpPr/>
          <p:nvPr/>
        </p:nvGrpSpPr>
        <p:grpSpPr>
          <a:xfrm>
            <a:off x="6879141" y="4521767"/>
            <a:ext cx="201663" cy="201624"/>
            <a:chOff x="6592975" y="3419600"/>
            <a:chExt cx="132475" cy="132450"/>
          </a:xfrm>
        </p:grpSpPr>
        <p:sp>
          <p:nvSpPr>
            <p:cNvPr id="91" name="Google Shape;91;p7"/>
            <p:cNvSpPr/>
            <p:nvPr/>
          </p:nvSpPr>
          <p:spPr>
            <a:xfrm>
              <a:off x="6592975" y="3419600"/>
              <a:ext cx="132475" cy="132450"/>
            </a:xfrm>
            <a:custGeom>
              <a:avLst/>
              <a:gdLst/>
              <a:ahLst/>
              <a:cxnLst/>
              <a:rect l="l" t="t" r="r" b="b"/>
              <a:pathLst>
                <a:path w="5299" h="5298" fill="none" extrusionOk="0">
                  <a:moveTo>
                    <a:pt x="4726" y="5298"/>
                  </a:moveTo>
                  <a:lnTo>
                    <a:pt x="611" y="5298"/>
                  </a:lnTo>
                  <a:lnTo>
                    <a:pt x="611" y="5298"/>
                  </a:lnTo>
                  <a:lnTo>
                    <a:pt x="496" y="5298"/>
                  </a:lnTo>
                  <a:lnTo>
                    <a:pt x="382" y="5260"/>
                  </a:lnTo>
                  <a:lnTo>
                    <a:pt x="191" y="5145"/>
                  </a:lnTo>
                  <a:lnTo>
                    <a:pt x="39" y="4955"/>
                  </a:lnTo>
                  <a:lnTo>
                    <a:pt x="39" y="4840"/>
                  </a:lnTo>
                  <a:lnTo>
                    <a:pt x="1" y="4726"/>
                  </a:lnTo>
                  <a:lnTo>
                    <a:pt x="1" y="572"/>
                  </a:lnTo>
                  <a:lnTo>
                    <a:pt x="1" y="572"/>
                  </a:lnTo>
                  <a:lnTo>
                    <a:pt x="39" y="458"/>
                  </a:lnTo>
                  <a:lnTo>
                    <a:pt x="39" y="343"/>
                  </a:lnTo>
                  <a:lnTo>
                    <a:pt x="191" y="191"/>
                  </a:lnTo>
                  <a:lnTo>
                    <a:pt x="382" y="38"/>
                  </a:lnTo>
                  <a:lnTo>
                    <a:pt x="496" y="0"/>
                  </a:lnTo>
                  <a:lnTo>
                    <a:pt x="611" y="0"/>
                  </a:lnTo>
                  <a:lnTo>
                    <a:pt x="3850" y="0"/>
                  </a:lnTo>
                  <a:lnTo>
                    <a:pt x="5298" y="1487"/>
                  </a:lnTo>
                  <a:lnTo>
                    <a:pt x="5298" y="4726"/>
                  </a:lnTo>
                  <a:lnTo>
                    <a:pt x="5298" y="4726"/>
                  </a:lnTo>
                  <a:lnTo>
                    <a:pt x="5298" y="4840"/>
                  </a:lnTo>
                  <a:lnTo>
                    <a:pt x="5260" y="4955"/>
                  </a:lnTo>
                  <a:lnTo>
                    <a:pt x="5146" y="5145"/>
                  </a:lnTo>
                  <a:lnTo>
                    <a:pt x="4955" y="5260"/>
                  </a:lnTo>
                  <a:lnTo>
                    <a:pt x="4841" y="5298"/>
                  </a:lnTo>
                  <a:lnTo>
                    <a:pt x="4726" y="5298"/>
                  </a:lnTo>
                  <a:lnTo>
                    <a:pt x="4726" y="5298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6622525" y="3492950"/>
              <a:ext cx="73375" cy="59100"/>
            </a:xfrm>
            <a:custGeom>
              <a:avLst/>
              <a:gdLst/>
              <a:ahLst/>
              <a:cxnLst/>
              <a:rect l="l" t="t" r="r" b="b"/>
              <a:pathLst>
                <a:path w="2935" h="2364" fill="none" extrusionOk="0">
                  <a:moveTo>
                    <a:pt x="2935" y="2364"/>
                  </a:moveTo>
                  <a:lnTo>
                    <a:pt x="2935" y="1"/>
                  </a:lnTo>
                  <a:lnTo>
                    <a:pt x="0" y="1"/>
                  </a:lnTo>
                  <a:lnTo>
                    <a:pt x="0" y="2364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6622525" y="3419600"/>
              <a:ext cx="59100" cy="37175"/>
            </a:xfrm>
            <a:custGeom>
              <a:avLst/>
              <a:gdLst/>
              <a:ahLst/>
              <a:cxnLst/>
              <a:rect l="l" t="t" r="r" b="b"/>
              <a:pathLst>
                <a:path w="2364" h="1487" fill="none" extrusionOk="0">
                  <a:moveTo>
                    <a:pt x="0" y="0"/>
                  </a:moveTo>
                  <a:lnTo>
                    <a:pt x="0" y="1487"/>
                  </a:lnTo>
                  <a:lnTo>
                    <a:pt x="2363" y="1487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4" name="Google Shape;94;p7"/>
          <p:cNvGrpSpPr/>
          <p:nvPr/>
        </p:nvGrpSpPr>
        <p:grpSpPr>
          <a:xfrm>
            <a:off x="6857410" y="5027959"/>
            <a:ext cx="246569" cy="246607"/>
            <a:chOff x="6578700" y="3828325"/>
            <a:chExt cx="161975" cy="162000"/>
          </a:xfrm>
        </p:grpSpPr>
        <p:sp>
          <p:nvSpPr>
            <p:cNvPr id="95" name="Google Shape;95;p7"/>
            <p:cNvSpPr/>
            <p:nvPr/>
          </p:nvSpPr>
          <p:spPr>
            <a:xfrm>
              <a:off x="6622525" y="3874050"/>
              <a:ext cx="73375" cy="73400"/>
            </a:xfrm>
            <a:custGeom>
              <a:avLst/>
              <a:gdLst/>
              <a:ahLst/>
              <a:cxnLst/>
              <a:rect l="l" t="t" r="r" b="b"/>
              <a:pathLst>
                <a:path w="2935" h="2936" fill="none" extrusionOk="0">
                  <a:moveTo>
                    <a:pt x="1487" y="1"/>
                  </a:moveTo>
                  <a:lnTo>
                    <a:pt x="1487" y="1"/>
                  </a:lnTo>
                  <a:lnTo>
                    <a:pt x="1791" y="39"/>
                  </a:lnTo>
                  <a:lnTo>
                    <a:pt x="2058" y="115"/>
                  </a:lnTo>
                  <a:lnTo>
                    <a:pt x="2287" y="268"/>
                  </a:lnTo>
                  <a:lnTo>
                    <a:pt x="2515" y="420"/>
                  </a:lnTo>
                  <a:lnTo>
                    <a:pt x="2706" y="649"/>
                  </a:lnTo>
                  <a:lnTo>
                    <a:pt x="2820" y="915"/>
                  </a:lnTo>
                  <a:lnTo>
                    <a:pt x="2935" y="1182"/>
                  </a:lnTo>
                  <a:lnTo>
                    <a:pt x="2935" y="1487"/>
                  </a:lnTo>
                  <a:lnTo>
                    <a:pt x="2935" y="1487"/>
                  </a:lnTo>
                  <a:lnTo>
                    <a:pt x="2935" y="1754"/>
                  </a:lnTo>
                  <a:lnTo>
                    <a:pt x="2820" y="2059"/>
                  </a:lnTo>
                  <a:lnTo>
                    <a:pt x="2706" y="2287"/>
                  </a:lnTo>
                  <a:lnTo>
                    <a:pt x="2515" y="2516"/>
                  </a:lnTo>
                  <a:lnTo>
                    <a:pt x="2287" y="2707"/>
                  </a:lnTo>
                  <a:lnTo>
                    <a:pt x="2058" y="2821"/>
                  </a:lnTo>
                  <a:lnTo>
                    <a:pt x="1791" y="2897"/>
                  </a:lnTo>
                  <a:lnTo>
                    <a:pt x="1487" y="2935"/>
                  </a:lnTo>
                  <a:lnTo>
                    <a:pt x="1487" y="2935"/>
                  </a:lnTo>
                  <a:lnTo>
                    <a:pt x="1182" y="2897"/>
                  </a:lnTo>
                  <a:lnTo>
                    <a:pt x="915" y="2821"/>
                  </a:lnTo>
                  <a:lnTo>
                    <a:pt x="648" y="2707"/>
                  </a:lnTo>
                  <a:lnTo>
                    <a:pt x="458" y="2516"/>
                  </a:lnTo>
                  <a:lnTo>
                    <a:pt x="267" y="2287"/>
                  </a:lnTo>
                  <a:lnTo>
                    <a:pt x="115" y="2059"/>
                  </a:lnTo>
                  <a:lnTo>
                    <a:pt x="38" y="1754"/>
                  </a:lnTo>
                  <a:lnTo>
                    <a:pt x="0" y="1487"/>
                  </a:lnTo>
                  <a:lnTo>
                    <a:pt x="0" y="1487"/>
                  </a:lnTo>
                  <a:lnTo>
                    <a:pt x="38" y="1182"/>
                  </a:lnTo>
                  <a:lnTo>
                    <a:pt x="115" y="915"/>
                  </a:lnTo>
                  <a:lnTo>
                    <a:pt x="267" y="649"/>
                  </a:lnTo>
                  <a:lnTo>
                    <a:pt x="458" y="420"/>
                  </a:lnTo>
                  <a:lnTo>
                    <a:pt x="648" y="268"/>
                  </a:lnTo>
                  <a:lnTo>
                    <a:pt x="915" y="115"/>
                  </a:lnTo>
                  <a:lnTo>
                    <a:pt x="1182" y="39"/>
                  </a:lnTo>
                  <a:lnTo>
                    <a:pt x="1487" y="1"/>
                  </a:lnTo>
                  <a:lnTo>
                    <a:pt x="1487" y="1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6659675" y="3828325"/>
              <a:ext cx="25" cy="15275"/>
            </a:xfrm>
            <a:custGeom>
              <a:avLst/>
              <a:gdLst/>
              <a:ahLst/>
              <a:cxnLst/>
              <a:rect l="l" t="t" r="r" b="b"/>
              <a:pathLst>
                <a:path w="1" h="611" fill="none" extrusionOk="0">
                  <a:moveTo>
                    <a:pt x="1" y="1"/>
                  </a:moveTo>
                  <a:lnTo>
                    <a:pt x="1" y="61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6659675" y="3976000"/>
              <a:ext cx="25" cy="14325"/>
            </a:xfrm>
            <a:custGeom>
              <a:avLst/>
              <a:gdLst/>
              <a:ahLst/>
              <a:cxnLst/>
              <a:rect l="l" t="t" r="r" b="b"/>
              <a:pathLst>
                <a:path w="1" h="573" fill="none" extrusionOk="0">
                  <a:moveTo>
                    <a:pt x="1" y="1"/>
                  </a:moveTo>
                  <a:lnTo>
                    <a:pt x="1" y="572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98;p7"/>
            <p:cNvSpPr/>
            <p:nvPr/>
          </p:nvSpPr>
          <p:spPr>
            <a:xfrm>
              <a:off x="6602500" y="3854050"/>
              <a:ext cx="10525" cy="9550"/>
            </a:xfrm>
            <a:custGeom>
              <a:avLst/>
              <a:gdLst/>
              <a:ahLst/>
              <a:cxnLst/>
              <a:rect l="l" t="t" r="r" b="b"/>
              <a:pathLst>
                <a:path w="421" h="382" fill="none" extrusionOk="0">
                  <a:moveTo>
                    <a:pt x="1" y="1"/>
                  </a:moveTo>
                  <a:lnTo>
                    <a:pt x="420" y="382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6706350" y="3957900"/>
              <a:ext cx="10525" cy="10500"/>
            </a:xfrm>
            <a:custGeom>
              <a:avLst/>
              <a:gdLst/>
              <a:ahLst/>
              <a:cxnLst/>
              <a:rect l="l" t="t" r="r" b="b"/>
              <a:pathLst>
                <a:path w="421" h="420" fill="none" extrusionOk="0">
                  <a:moveTo>
                    <a:pt x="1" y="1"/>
                  </a:moveTo>
                  <a:lnTo>
                    <a:pt x="420" y="42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6578700" y="3909300"/>
              <a:ext cx="14300" cy="25"/>
            </a:xfrm>
            <a:custGeom>
              <a:avLst/>
              <a:gdLst/>
              <a:ahLst/>
              <a:cxnLst/>
              <a:rect l="l" t="t" r="r" b="b"/>
              <a:pathLst>
                <a:path w="572" h="1" fill="none" extrusionOk="0">
                  <a:moveTo>
                    <a:pt x="0" y="1"/>
                  </a:moveTo>
                  <a:lnTo>
                    <a:pt x="572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6725425" y="3909300"/>
              <a:ext cx="15250" cy="25"/>
            </a:xfrm>
            <a:custGeom>
              <a:avLst/>
              <a:gdLst/>
              <a:ahLst/>
              <a:cxnLst/>
              <a:rect l="l" t="t" r="r" b="b"/>
              <a:pathLst>
                <a:path w="610" h="1" fill="none" extrusionOk="0">
                  <a:moveTo>
                    <a:pt x="0" y="1"/>
                  </a:moveTo>
                  <a:lnTo>
                    <a:pt x="610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6602500" y="3957900"/>
              <a:ext cx="10525" cy="10500"/>
            </a:xfrm>
            <a:custGeom>
              <a:avLst/>
              <a:gdLst/>
              <a:ahLst/>
              <a:cxnLst/>
              <a:rect l="l" t="t" r="r" b="b"/>
              <a:pathLst>
                <a:path w="421" h="420" fill="none" extrusionOk="0">
                  <a:moveTo>
                    <a:pt x="1" y="420"/>
                  </a:moveTo>
                  <a:lnTo>
                    <a:pt x="420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6706350" y="3854050"/>
              <a:ext cx="10525" cy="9550"/>
            </a:xfrm>
            <a:custGeom>
              <a:avLst/>
              <a:gdLst/>
              <a:ahLst/>
              <a:cxnLst/>
              <a:rect l="l" t="t" r="r" b="b"/>
              <a:pathLst>
                <a:path w="421" h="382" fill="none" extrusionOk="0">
                  <a:moveTo>
                    <a:pt x="1" y="382"/>
                  </a:moveTo>
                  <a:lnTo>
                    <a:pt x="420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04" name="Google Shape;104;p7"/>
          <p:cNvGrpSpPr/>
          <p:nvPr/>
        </p:nvGrpSpPr>
        <p:grpSpPr>
          <a:xfrm>
            <a:off x="6857410" y="5571865"/>
            <a:ext cx="246569" cy="219055"/>
            <a:chOff x="6578700" y="4261825"/>
            <a:chExt cx="161975" cy="143900"/>
          </a:xfrm>
        </p:grpSpPr>
        <p:sp>
          <p:nvSpPr>
            <p:cNvPr id="105" name="Google Shape;105;p7"/>
            <p:cNvSpPr/>
            <p:nvPr/>
          </p:nvSpPr>
          <p:spPr>
            <a:xfrm>
              <a:off x="6578700" y="4261825"/>
              <a:ext cx="161975" cy="73400"/>
            </a:xfrm>
            <a:custGeom>
              <a:avLst/>
              <a:gdLst/>
              <a:ahLst/>
              <a:cxnLst/>
              <a:rect l="l" t="t" r="r" b="b"/>
              <a:pathLst>
                <a:path w="6479" h="2936" fill="none" extrusionOk="0">
                  <a:moveTo>
                    <a:pt x="6479" y="2935"/>
                  </a:moveTo>
                  <a:lnTo>
                    <a:pt x="6479" y="2935"/>
                  </a:lnTo>
                  <a:lnTo>
                    <a:pt x="6441" y="2630"/>
                  </a:lnTo>
                  <a:lnTo>
                    <a:pt x="6326" y="2287"/>
                  </a:lnTo>
                  <a:lnTo>
                    <a:pt x="6250" y="1982"/>
                  </a:lnTo>
                  <a:lnTo>
                    <a:pt x="6098" y="1716"/>
                  </a:lnTo>
                  <a:lnTo>
                    <a:pt x="5945" y="1449"/>
                  </a:lnTo>
                  <a:lnTo>
                    <a:pt x="5755" y="1182"/>
                  </a:lnTo>
                  <a:lnTo>
                    <a:pt x="5526" y="953"/>
                  </a:lnTo>
                  <a:lnTo>
                    <a:pt x="5297" y="763"/>
                  </a:lnTo>
                  <a:lnTo>
                    <a:pt x="5069" y="572"/>
                  </a:lnTo>
                  <a:lnTo>
                    <a:pt x="4802" y="382"/>
                  </a:lnTo>
                  <a:lnTo>
                    <a:pt x="4497" y="267"/>
                  </a:lnTo>
                  <a:lnTo>
                    <a:pt x="4192" y="153"/>
                  </a:lnTo>
                  <a:lnTo>
                    <a:pt x="3887" y="77"/>
                  </a:lnTo>
                  <a:lnTo>
                    <a:pt x="3583" y="1"/>
                  </a:lnTo>
                  <a:lnTo>
                    <a:pt x="3240" y="1"/>
                  </a:lnTo>
                  <a:lnTo>
                    <a:pt x="2935" y="1"/>
                  </a:lnTo>
                  <a:lnTo>
                    <a:pt x="2935" y="1"/>
                  </a:lnTo>
                  <a:lnTo>
                    <a:pt x="2630" y="39"/>
                  </a:lnTo>
                  <a:lnTo>
                    <a:pt x="2363" y="115"/>
                  </a:lnTo>
                  <a:lnTo>
                    <a:pt x="2096" y="191"/>
                  </a:lnTo>
                  <a:lnTo>
                    <a:pt x="1829" y="305"/>
                  </a:lnTo>
                  <a:lnTo>
                    <a:pt x="1601" y="458"/>
                  </a:lnTo>
                  <a:lnTo>
                    <a:pt x="1372" y="610"/>
                  </a:lnTo>
                  <a:lnTo>
                    <a:pt x="1143" y="763"/>
                  </a:lnTo>
                  <a:lnTo>
                    <a:pt x="915" y="953"/>
                  </a:lnTo>
                  <a:lnTo>
                    <a:pt x="762" y="1144"/>
                  </a:lnTo>
                  <a:lnTo>
                    <a:pt x="572" y="1373"/>
                  </a:lnTo>
                  <a:lnTo>
                    <a:pt x="419" y="1601"/>
                  </a:lnTo>
                  <a:lnTo>
                    <a:pt x="305" y="1868"/>
                  </a:lnTo>
                  <a:lnTo>
                    <a:pt x="191" y="2097"/>
                  </a:lnTo>
                  <a:lnTo>
                    <a:pt x="114" y="2363"/>
                  </a:lnTo>
                  <a:lnTo>
                    <a:pt x="38" y="2668"/>
                  </a:lnTo>
                  <a:lnTo>
                    <a:pt x="0" y="2935"/>
                  </a:lnTo>
                  <a:lnTo>
                    <a:pt x="6479" y="2935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6659675" y="4335200"/>
              <a:ext cx="43850" cy="70525"/>
            </a:xfrm>
            <a:custGeom>
              <a:avLst/>
              <a:gdLst/>
              <a:ahLst/>
              <a:cxnLst/>
              <a:rect l="l" t="t" r="r" b="b"/>
              <a:pathLst>
                <a:path w="1754" h="2821" fill="none" extrusionOk="0">
                  <a:moveTo>
                    <a:pt x="1754" y="1906"/>
                  </a:moveTo>
                  <a:lnTo>
                    <a:pt x="1754" y="1906"/>
                  </a:lnTo>
                  <a:lnTo>
                    <a:pt x="1754" y="2134"/>
                  </a:lnTo>
                  <a:lnTo>
                    <a:pt x="1677" y="2287"/>
                  </a:lnTo>
                  <a:lnTo>
                    <a:pt x="1563" y="2477"/>
                  </a:lnTo>
                  <a:lnTo>
                    <a:pt x="1449" y="2592"/>
                  </a:lnTo>
                  <a:lnTo>
                    <a:pt x="1296" y="2706"/>
                  </a:lnTo>
                  <a:lnTo>
                    <a:pt x="1106" y="2782"/>
                  </a:lnTo>
                  <a:lnTo>
                    <a:pt x="915" y="2820"/>
                  </a:lnTo>
                  <a:lnTo>
                    <a:pt x="725" y="2782"/>
                  </a:lnTo>
                  <a:lnTo>
                    <a:pt x="725" y="2782"/>
                  </a:lnTo>
                  <a:lnTo>
                    <a:pt x="572" y="2744"/>
                  </a:lnTo>
                  <a:lnTo>
                    <a:pt x="420" y="2668"/>
                  </a:lnTo>
                  <a:lnTo>
                    <a:pt x="305" y="2592"/>
                  </a:lnTo>
                  <a:lnTo>
                    <a:pt x="191" y="2477"/>
                  </a:lnTo>
                  <a:lnTo>
                    <a:pt x="115" y="2325"/>
                  </a:lnTo>
                  <a:lnTo>
                    <a:pt x="39" y="2210"/>
                  </a:lnTo>
                  <a:lnTo>
                    <a:pt x="1" y="2058"/>
                  </a:lnTo>
                  <a:lnTo>
                    <a:pt x="1" y="1867"/>
                  </a:lnTo>
                  <a:lnTo>
                    <a:pt x="1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07" name="Google Shape;107;p7"/>
          <p:cNvGrpSpPr/>
          <p:nvPr/>
        </p:nvGrpSpPr>
        <p:grpSpPr>
          <a:xfrm>
            <a:off x="7494219" y="1368547"/>
            <a:ext cx="223392" cy="201624"/>
            <a:chOff x="7219900" y="891000"/>
            <a:chExt cx="146750" cy="132450"/>
          </a:xfrm>
        </p:grpSpPr>
        <p:sp>
          <p:nvSpPr>
            <p:cNvPr id="108" name="Google Shape;108;p7"/>
            <p:cNvSpPr/>
            <p:nvPr/>
          </p:nvSpPr>
          <p:spPr>
            <a:xfrm>
              <a:off x="7219900" y="891000"/>
              <a:ext cx="73375" cy="132450"/>
            </a:xfrm>
            <a:custGeom>
              <a:avLst/>
              <a:gdLst/>
              <a:ahLst/>
              <a:cxnLst/>
              <a:rect l="l" t="t" r="r" b="b"/>
              <a:pathLst>
                <a:path w="2935" h="5298" fill="none" extrusionOk="0">
                  <a:moveTo>
                    <a:pt x="0" y="1"/>
                  </a:moveTo>
                  <a:lnTo>
                    <a:pt x="1753" y="1"/>
                  </a:lnTo>
                  <a:lnTo>
                    <a:pt x="1753" y="1"/>
                  </a:lnTo>
                  <a:lnTo>
                    <a:pt x="1982" y="39"/>
                  </a:lnTo>
                  <a:lnTo>
                    <a:pt x="2211" y="115"/>
                  </a:lnTo>
                  <a:lnTo>
                    <a:pt x="2401" y="191"/>
                  </a:lnTo>
                  <a:lnTo>
                    <a:pt x="2592" y="344"/>
                  </a:lnTo>
                  <a:lnTo>
                    <a:pt x="2744" y="534"/>
                  </a:lnTo>
                  <a:lnTo>
                    <a:pt x="2859" y="725"/>
                  </a:lnTo>
                  <a:lnTo>
                    <a:pt x="2897" y="953"/>
                  </a:lnTo>
                  <a:lnTo>
                    <a:pt x="2935" y="1182"/>
                  </a:lnTo>
                  <a:lnTo>
                    <a:pt x="2935" y="5298"/>
                  </a:lnTo>
                  <a:lnTo>
                    <a:pt x="2935" y="5298"/>
                  </a:lnTo>
                  <a:lnTo>
                    <a:pt x="2897" y="5145"/>
                  </a:lnTo>
                  <a:lnTo>
                    <a:pt x="2859" y="4955"/>
                  </a:lnTo>
                  <a:lnTo>
                    <a:pt x="2782" y="4802"/>
                  </a:lnTo>
                  <a:lnTo>
                    <a:pt x="2668" y="4688"/>
                  </a:lnTo>
                  <a:lnTo>
                    <a:pt x="2554" y="4574"/>
                  </a:lnTo>
                  <a:lnTo>
                    <a:pt x="2401" y="4498"/>
                  </a:lnTo>
                  <a:lnTo>
                    <a:pt x="2211" y="4421"/>
                  </a:lnTo>
                  <a:lnTo>
                    <a:pt x="2058" y="4421"/>
                  </a:lnTo>
                  <a:lnTo>
                    <a:pt x="0" y="442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7293250" y="891000"/>
              <a:ext cx="73400" cy="132450"/>
            </a:xfrm>
            <a:custGeom>
              <a:avLst/>
              <a:gdLst/>
              <a:ahLst/>
              <a:cxnLst/>
              <a:rect l="l" t="t" r="r" b="b"/>
              <a:pathLst>
                <a:path w="2936" h="5298" fill="none" extrusionOk="0">
                  <a:moveTo>
                    <a:pt x="2935" y="1"/>
                  </a:moveTo>
                  <a:lnTo>
                    <a:pt x="1182" y="1"/>
                  </a:lnTo>
                  <a:lnTo>
                    <a:pt x="1182" y="1"/>
                  </a:lnTo>
                  <a:lnTo>
                    <a:pt x="954" y="39"/>
                  </a:lnTo>
                  <a:lnTo>
                    <a:pt x="725" y="115"/>
                  </a:lnTo>
                  <a:lnTo>
                    <a:pt x="534" y="191"/>
                  </a:lnTo>
                  <a:lnTo>
                    <a:pt x="344" y="344"/>
                  </a:lnTo>
                  <a:lnTo>
                    <a:pt x="191" y="534"/>
                  </a:lnTo>
                  <a:lnTo>
                    <a:pt x="77" y="725"/>
                  </a:lnTo>
                  <a:lnTo>
                    <a:pt x="39" y="953"/>
                  </a:lnTo>
                  <a:lnTo>
                    <a:pt x="1" y="1182"/>
                  </a:lnTo>
                  <a:lnTo>
                    <a:pt x="1" y="5298"/>
                  </a:lnTo>
                  <a:lnTo>
                    <a:pt x="1" y="5298"/>
                  </a:lnTo>
                  <a:lnTo>
                    <a:pt x="1" y="5145"/>
                  </a:lnTo>
                  <a:lnTo>
                    <a:pt x="77" y="4955"/>
                  </a:lnTo>
                  <a:lnTo>
                    <a:pt x="153" y="4802"/>
                  </a:lnTo>
                  <a:lnTo>
                    <a:pt x="268" y="4688"/>
                  </a:lnTo>
                  <a:lnTo>
                    <a:pt x="382" y="4574"/>
                  </a:lnTo>
                  <a:lnTo>
                    <a:pt x="534" y="4498"/>
                  </a:lnTo>
                  <a:lnTo>
                    <a:pt x="687" y="4421"/>
                  </a:lnTo>
                  <a:lnTo>
                    <a:pt x="877" y="4421"/>
                  </a:lnTo>
                  <a:lnTo>
                    <a:pt x="2935" y="4421"/>
                  </a:lnTo>
                  <a:lnTo>
                    <a:pt x="2935" y="1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10" name="Google Shape;110;p7"/>
          <p:cNvGrpSpPr/>
          <p:nvPr/>
        </p:nvGrpSpPr>
        <p:grpSpPr>
          <a:xfrm>
            <a:off x="7482613" y="1876185"/>
            <a:ext cx="246607" cy="246607"/>
            <a:chOff x="7212275" y="1300675"/>
            <a:chExt cx="162000" cy="162000"/>
          </a:xfrm>
        </p:grpSpPr>
        <p:sp>
          <p:nvSpPr>
            <p:cNvPr id="111" name="Google Shape;111;p7"/>
            <p:cNvSpPr/>
            <p:nvPr/>
          </p:nvSpPr>
          <p:spPr>
            <a:xfrm>
              <a:off x="7212275" y="1300675"/>
              <a:ext cx="162000" cy="116275"/>
            </a:xfrm>
            <a:custGeom>
              <a:avLst/>
              <a:gdLst/>
              <a:ahLst/>
              <a:cxnLst/>
              <a:rect l="l" t="t" r="r" b="b"/>
              <a:pathLst>
                <a:path w="6480" h="4651" fill="none" extrusionOk="0">
                  <a:moveTo>
                    <a:pt x="5298" y="4650"/>
                  </a:moveTo>
                  <a:lnTo>
                    <a:pt x="5298" y="4650"/>
                  </a:lnTo>
                  <a:lnTo>
                    <a:pt x="5488" y="4612"/>
                  </a:lnTo>
                  <a:lnTo>
                    <a:pt x="5679" y="4536"/>
                  </a:lnTo>
                  <a:lnTo>
                    <a:pt x="5869" y="4422"/>
                  </a:lnTo>
                  <a:lnTo>
                    <a:pt x="6022" y="4307"/>
                  </a:lnTo>
                  <a:lnTo>
                    <a:pt x="6174" y="4155"/>
                  </a:lnTo>
                  <a:lnTo>
                    <a:pt x="6289" y="3964"/>
                  </a:lnTo>
                  <a:lnTo>
                    <a:pt x="6365" y="3812"/>
                  </a:lnTo>
                  <a:lnTo>
                    <a:pt x="6441" y="3621"/>
                  </a:lnTo>
                  <a:lnTo>
                    <a:pt x="6479" y="3431"/>
                  </a:lnTo>
                  <a:lnTo>
                    <a:pt x="6479" y="3202"/>
                  </a:lnTo>
                  <a:lnTo>
                    <a:pt x="6479" y="3012"/>
                  </a:lnTo>
                  <a:lnTo>
                    <a:pt x="6403" y="2783"/>
                  </a:lnTo>
                  <a:lnTo>
                    <a:pt x="6327" y="2592"/>
                  </a:lnTo>
                  <a:lnTo>
                    <a:pt x="6212" y="2364"/>
                  </a:lnTo>
                  <a:lnTo>
                    <a:pt x="6060" y="2173"/>
                  </a:lnTo>
                  <a:lnTo>
                    <a:pt x="5869" y="1983"/>
                  </a:lnTo>
                  <a:lnTo>
                    <a:pt x="5869" y="1983"/>
                  </a:lnTo>
                  <a:lnTo>
                    <a:pt x="5755" y="1868"/>
                  </a:lnTo>
                  <a:lnTo>
                    <a:pt x="5603" y="1792"/>
                  </a:lnTo>
                  <a:lnTo>
                    <a:pt x="5450" y="1754"/>
                  </a:lnTo>
                  <a:lnTo>
                    <a:pt x="5260" y="1754"/>
                  </a:lnTo>
                  <a:lnTo>
                    <a:pt x="4650" y="1754"/>
                  </a:lnTo>
                  <a:lnTo>
                    <a:pt x="4650" y="1754"/>
                  </a:lnTo>
                  <a:lnTo>
                    <a:pt x="4536" y="1449"/>
                  </a:lnTo>
                  <a:lnTo>
                    <a:pt x="4383" y="1182"/>
                  </a:lnTo>
                  <a:lnTo>
                    <a:pt x="4231" y="915"/>
                  </a:lnTo>
                  <a:lnTo>
                    <a:pt x="4040" y="687"/>
                  </a:lnTo>
                  <a:lnTo>
                    <a:pt x="3811" y="496"/>
                  </a:lnTo>
                  <a:lnTo>
                    <a:pt x="3545" y="306"/>
                  </a:lnTo>
                  <a:lnTo>
                    <a:pt x="3278" y="191"/>
                  </a:lnTo>
                  <a:lnTo>
                    <a:pt x="3011" y="77"/>
                  </a:lnTo>
                  <a:lnTo>
                    <a:pt x="2706" y="1"/>
                  </a:lnTo>
                  <a:lnTo>
                    <a:pt x="2401" y="1"/>
                  </a:lnTo>
                  <a:lnTo>
                    <a:pt x="2096" y="1"/>
                  </a:lnTo>
                  <a:lnTo>
                    <a:pt x="1792" y="39"/>
                  </a:lnTo>
                  <a:lnTo>
                    <a:pt x="1487" y="153"/>
                  </a:lnTo>
                  <a:lnTo>
                    <a:pt x="1182" y="306"/>
                  </a:lnTo>
                  <a:lnTo>
                    <a:pt x="877" y="496"/>
                  </a:lnTo>
                  <a:lnTo>
                    <a:pt x="572" y="725"/>
                  </a:lnTo>
                  <a:lnTo>
                    <a:pt x="572" y="725"/>
                  </a:lnTo>
                  <a:lnTo>
                    <a:pt x="458" y="877"/>
                  </a:lnTo>
                  <a:lnTo>
                    <a:pt x="343" y="1030"/>
                  </a:lnTo>
                  <a:lnTo>
                    <a:pt x="343" y="1030"/>
                  </a:lnTo>
                  <a:lnTo>
                    <a:pt x="229" y="1297"/>
                  </a:lnTo>
                  <a:lnTo>
                    <a:pt x="115" y="1525"/>
                  </a:lnTo>
                  <a:lnTo>
                    <a:pt x="77" y="1792"/>
                  </a:lnTo>
                  <a:lnTo>
                    <a:pt x="0" y="2021"/>
                  </a:lnTo>
                  <a:lnTo>
                    <a:pt x="0" y="2287"/>
                  </a:lnTo>
                  <a:lnTo>
                    <a:pt x="0" y="2516"/>
                  </a:lnTo>
                  <a:lnTo>
                    <a:pt x="39" y="2745"/>
                  </a:lnTo>
                  <a:lnTo>
                    <a:pt x="77" y="2973"/>
                  </a:lnTo>
                  <a:lnTo>
                    <a:pt x="153" y="3202"/>
                  </a:lnTo>
                  <a:lnTo>
                    <a:pt x="267" y="3431"/>
                  </a:lnTo>
                  <a:lnTo>
                    <a:pt x="496" y="3812"/>
                  </a:lnTo>
                  <a:lnTo>
                    <a:pt x="839" y="4155"/>
                  </a:lnTo>
                  <a:lnTo>
                    <a:pt x="1029" y="4269"/>
                  </a:lnTo>
                  <a:lnTo>
                    <a:pt x="1220" y="4383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7271350" y="1374050"/>
              <a:ext cx="43850" cy="88625"/>
            </a:xfrm>
            <a:custGeom>
              <a:avLst/>
              <a:gdLst/>
              <a:ahLst/>
              <a:cxnLst/>
              <a:rect l="l" t="t" r="r" b="b"/>
              <a:pathLst>
                <a:path w="1754" h="3545" fill="none" extrusionOk="0">
                  <a:moveTo>
                    <a:pt x="1182" y="0"/>
                  </a:moveTo>
                  <a:lnTo>
                    <a:pt x="0" y="1753"/>
                  </a:lnTo>
                  <a:lnTo>
                    <a:pt x="1753" y="1753"/>
                  </a:lnTo>
                  <a:lnTo>
                    <a:pt x="572" y="3545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13" name="Google Shape;113;p7"/>
          <p:cNvGrpSpPr/>
          <p:nvPr/>
        </p:nvGrpSpPr>
        <p:grpSpPr>
          <a:xfrm>
            <a:off x="7494219" y="2415751"/>
            <a:ext cx="223392" cy="224839"/>
            <a:chOff x="7219900" y="1731325"/>
            <a:chExt cx="146750" cy="147700"/>
          </a:xfrm>
        </p:grpSpPr>
        <p:sp>
          <p:nvSpPr>
            <p:cNvPr id="114" name="Google Shape;114;p7"/>
            <p:cNvSpPr/>
            <p:nvPr/>
          </p:nvSpPr>
          <p:spPr>
            <a:xfrm>
              <a:off x="7219900" y="1746575"/>
              <a:ext cx="132450" cy="132450"/>
            </a:xfrm>
            <a:custGeom>
              <a:avLst/>
              <a:gdLst/>
              <a:ahLst/>
              <a:cxnLst/>
              <a:rect l="l" t="t" r="r" b="b"/>
              <a:pathLst>
                <a:path w="5298" h="5298" fill="none" extrusionOk="0">
                  <a:moveTo>
                    <a:pt x="5298" y="3240"/>
                  </a:moveTo>
                  <a:lnTo>
                    <a:pt x="5298" y="4688"/>
                  </a:lnTo>
                  <a:lnTo>
                    <a:pt x="5298" y="4688"/>
                  </a:lnTo>
                  <a:lnTo>
                    <a:pt x="5259" y="4802"/>
                  </a:lnTo>
                  <a:lnTo>
                    <a:pt x="5259" y="4916"/>
                  </a:lnTo>
                  <a:lnTo>
                    <a:pt x="5107" y="5107"/>
                  </a:lnTo>
                  <a:lnTo>
                    <a:pt x="4916" y="5259"/>
                  </a:lnTo>
                  <a:lnTo>
                    <a:pt x="4802" y="5259"/>
                  </a:lnTo>
                  <a:lnTo>
                    <a:pt x="4688" y="5298"/>
                  </a:lnTo>
                  <a:lnTo>
                    <a:pt x="572" y="5298"/>
                  </a:lnTo>
                  <a:lnTo>
                    <a:pt x="572" y="5298"/>
                  </a:lnTo>
                  <a:lnTo>
                    <a:pt x="458" y="5259"/>
                  </a:lnTo>
                  <a:lnTo>
                    <a:pt x="343" y="5259"/>
                  </a:lnTo>
                  <a:lnTo>
                    <a:pt x="153" y="5107"/>
                  </a:lnTo>
                  <a:lnTo>
                    <a:pt x="38" y="4916"/>
                  </a:lnTo>
                  <a:lnTo>
                    <a:pt x="0" y="4802"/>
                  </a:lnTo>
                  <a:lnTo>
                    <a:pt x="0" y="4688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0" y="458"/>
                  </a:lnTo>
                  <a:lnTo>
                    <a:pt x="38" y="343"/>
                  </a:lnTo>
                  <a:lnTo>
                    <a:pt x="153" y="153"/>
                  </a:lnTo>
                  <a:lnTo>
                    <a:pt x="343" y="38"/>
                  </a:lnTo>
                  <a:lnTo>
                    <a:pt x="458" y="0"/>
                  </a:lnTo>
                  <a:lnTo>
                    <a:pt x="572" y="0"/>
                  </a:lnTo>
                  <a:lnTo>
                    <a:pt x="2058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7263725" y="1731325"/>
              <a:ext cx="102925" cy="102925"/>
            </a:xfrm>
            <a:custGeom>
              <a:avLst/>
              <a:gdLst/>
              <a:ahLst/>
              <a:cxnLst/>
              <a:rect l="l" t="t" r="r" b="b"/>
              <a:pathLst>
                <a:path w="4117" h="4117" fill="none" extrusionOk="0">
                  <a:moveTo>
                    <a:pt x="2935" y="1"/>
                  </a:moveTo>
                  <a:lnTo>
                    <a:pt x="4116" y="1182"/>
                  </a:lnTo>
                  <a:lnTo>
                    <a:pt x="1182" y="4116"/>
                  </a:lnTo>
                  <a:lnTo>
                    <a:pt x="0" y="4116"/>
                  </a:lnTo>
                  <a:lnTo>
                    <a:pt x="0" y="2935"/>
                  </a:lnTo>
                  <a:lnTo>
                    <a:pt x="2935" y="1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16" name="Google Shape;116;p7"/>
          <p:cNvGrpSpPr/>
          <p:nvPr/>
        </p:nvGrpSpPr>
        <p:grpSpPr>
          <a:xfrm>
            <a:off x="7494219" y="2945158"/>
            <a:ext cx="223392" cy="224839"/>
            <a:chOff x="7219900" y="2155300"/>
            <a:chExt cx="146750" cy="147700"/>
          </a:xfrm>
        </p:grpSpPr>
        <p:sp>
          <p:nvSpPr>
            <p:cNvPr id="117" name="Google Shape;117;p7"/>
            <p:cNvSpPr/>
            <p:nvPr/>
          </p:nvSpPr>
          <p:spPr>
            <a:xfrm>
              <a:off x="7219900" y="2155300"/>
              <a:ext cx="146750" cy="147700"/>
            </a:xfrm>
            <a:custGeom>
              <a:avLst/>
              <a:gdLst/>
              <a:ahLst/>
              <a:cxnLst/>
              <a:rect l="l" t="t" r="r" b="b"/>
              <a:pathLst>
                <a:path w="5870" h="5908" fill="none" extrusionOk="0">
                  <a:moveTo>
                    <a:pt x="2935" y="0"/>
                  </a:moveTo>
                  <a:lnTo>
                    <a:pt x="2935" y="0"/>
                  </a:lnTo>
                  <a:lnTo>
                    <a:pt x="3240" y="0"/>
                  </a:lnTo>
                  <a:lnTo>
                    <a:pt x="3545" y="77"/>
                  </a:lnTo>
                  <a:lnTo>
                    <a:pt x="3811" y="153"/>
                  </a:lnTo>
                  <a:lnTo>
                    <a:pt x="4078" y="229"/>
                  </a:lnTo>
                  <a:lnTo>
                    <a:pt x="4345" y="343"/>
                  </a:lnTo>
                  <a:lnTo>
                    <a:pt x="4574" y="496"/>
                  </a:lnTo>
                  <a:lnTo>
                    <a:pt x="4802" y="686"/>
                  </a:lnTo>
                  <a:lnTo>
                    <a:pt x="5031" y="877"/>
                  </a:lnTo>
                  <a:lnTo>
                    <a:pt x="5221" y="1068"/>
                  </a:lnTo>
                  <a:lnTo>
                    <a:pt x="5374" y="1296"/>
                  </a:lnTo>
                  <a:lnTo>
                    <a:pt x="5526" y="1525"/>
                  </a:lnTo>
                  <a:lnTo>
                    <a:pt x="5641" y="1792"/>
                  </a:lnTo>
                  <a:lnTo>
                    <a:pt x="5755" y="2058"/>
                  </a:lnTo>
                  <a:lnTo>
                    <a:pt x="5831" y="2363"/>
                  </a:lnTo>
                  <a:lnTo>
                    <a:pt x="5869" y="2630"/>
                  </a:lnTo>
                  <a:lnTo>
                    <a:pt x="5869" y="2935"/>
                  </a:lnTo>
                  <a:lnTo>
                    <a:pt x="5869" y="2935"/>
                  </a:lnTo>
                  <a:lnTo>
                    <a:pt x="5869" y="3240"/>
                  </a:lnTo>
                  <a:lnTo>
                    <a:pt x="5831" y="3545"/>
                  </a:lnTo>
                  <a:lnTo>
                    <a:pt x="5755" y="3811"/>
                  </a:lnTo>
                  <a:lnTo>
                    <a:pt x="5641" y="4078"/>
                  </a:lnTo>
                  <a:lnTo>
                    <a:pt x="5526" y="4345"/>
                  </a:lnTo>
                  <a:lnTo>
                    <a:pt x="5374" y="4612"/>
                  </a:lnTo>
                  <a:lnTo>
                    <a:pt x="5221" y="4802"/>
                  </a:lnTo>
                  <a:lnTo>
                    <a:pt x="5031" y="5031"/>
                  </a:lnTo>
                  <a:lnTo>
                    <a:pt x="4802" y="5222"/>
                  </a:lnTo>
                  <a:lnTo>
                    <a:pt x="4574" y="5374"/>
                  </a:lnTo>
                  <a:lnTo>
                    <a:pt x="4345" y="5526"/>
                  </a:lnTo>
                  <a:lnTo>
                    <a:pt x="4078" y="5679"/>
                  </a:lnTo>
                  <a:lnTo>
                    <a:pt x="3811" y="5755"/>
                  </a:lnTo>
                  <a:lnTo>
                    <a:pt x="3545" y="5831"/>
                  </a:lnTo>
                  <a:lnTo>
                    <a:pt x="3240" y="5869"/>
                  </a:lnTo>
                  <a:lnTo>
                    <a:pt x="2935" y="5908"/>
                  </a:lnTo>
                  <a:lnTo>
                    <a:pt x="2935" y="5908"/>
                  </a:lnTo>
                  <a:lnTo>
                    <a:pt x="2630" y="5869"/>
                  </a:lnTo>
                  <a:lnTo>
                    <a:pt x="2325" y="5831"/>
                  </a:lnTo>
                  <a:lnTo>
                    <a:pt x="2058" y="5755"/>
                  </a:lnTo>
                  <a:lnTo>
                    <a:pt x="1791" y="5679"/>
                  </a:lnTo>
                  <a:lnTo>
                    <a:pt x="1525" y="5526"/>
                  </a:lnTo>
                  <a:lnTo>
                    <a:pt x="1296" y="5374"/>
                  </a:lnTo>
                  <a:lnTo>
                    <a:pt x="1067" y="5222"/>
                  </a:lnTo>
                  <a:lnTo>
                    <a:pt x="839" y="5031"/>
                  </a:lnTo>
                  <a:lnTo>
                    <a:pt x="648" y="4802"/>
                  </a:lnTo>
                  <a:lnTo>
                    <a:pt x="496" y="4612"/>
                  </a:lnTo>
                  <a:lnTo>
                    <a:pt x="343" y="4345"/>
                  </a:lnTo>
                  <a:lnTo>
                    <a:pt x="229" y="4078"/>
                  </a:lnTo>
                  <a:lnTo>
                    <a:pt x="115" y="3811"/>
                  </a:lnTo>
                  <a:lnTo>
                    <a:pt x="38" y="3545"/>
                  </a:lnTo>
                  <a:lnTo>
                    <a:pt x="0" y="3240"/>
                  </a:lnTo>
                  <a:lnTo>
                    <a:pt x="0" y="2935"/>
                  </a:lnTo>
                  <a:lnTo>
                    <a:pt x="0" y="2935"/>
                  </a:lnTo>
                  <a:lnTo>
                    <a:pt x="0" y="2630"/>
                  </a:lnTo>
                  <a:lnTo>
                    <a:pt x="38" y="2363"/>
                  </a:lnTo>
                  <a:lnTo>
                    <a:pt x="115" y="2058"/>
                  </a:lnTo>
                  <a:lnTo>
                    <a:pt x="229" y="1792"/>
                  </a:lnTo>
                  <a:lnTo>
                    <a:pt x="343" y="1525"/>
                  </a:lnTo>
                  <a:lnTo>
                    <a:pt x="496" y="1296"/>
                  </a:lnTo>
                  <a:lnTo>
                    <a:pt x="648" y="1068"/>
                  </a:lnTo>
                  <a:lnTo>
                    <a:pt x="839" y="877"/>
                  </a:lnTo>
                  <a:lnTo>
                    <a:pt x="1067" y="686"/>
                  </a:lnTo>
                  <a:lnTo>
                    <a:pt x="1296" y="496"/>
                  </a:lnTo>
                  <a:lnTo>
                    <a:pt x="1525" y="343"/>
                  </a:lnTo>
                  <a:lnTo>
                    <a:pt x="1791" y="229"/>
                  </a:lnTo>
                  <a:lnTo>
                    <a:pt x="2058" y="153"/>
                  </a:lnTo>
                  <a:lnTo>
                    <a:pt x="2325" y="77"/>
                  </a:lnTo>
                  <a:lnTo>
                    <a:pt x="2630" y="0"/>
                  </a:lnTo>
                  <a:lnTo>
                    <a:pt x="2935" y="0"/>
                  </a:lnTo>
                  <a:lnTo>
                    <a:pt x="2935" y="0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7263725" y="2243900"/>
              <a:ext cx="59100" cy="14325"/>
            </a:xfrm>
            <a:custGeom>
              <a:avLst/>
              <a:gdLst/>
              <a:ahLst/>
              <a:cxnLst/>
              <a:rect l="l" t="t" r="r" b="b"/>
              <a:pathLst>
                <a:path w="2364" h="573" fill="none" extrusionOk="0">
                  <a:moveTo>
                    <a:pt x="2363" y="572"/>
                  </a:moveTo>
                  <a:lnTo>
                    <a:pt x="2363" y="572"/>
                  </a:lnTo>
                  <a:lnTo>
                    <a:pt x="2287" y="496"/>
                  </a:lnTo>
                  <a:lnTo>
                    <a:pt x="2058" y="306"/>
                  </a:lnTo>
                  <a:lnTo>
                    <a:pt x="1868" y="191"/>
                  </a:lnTo>
                  <a:lnTo>
                    <a:pt x="1677" y="77"/>
                  </a:lnTo>
                  <a:lnTo>
                    <a:pt x="1449" y="1"/>
                  </a:lnTo>
                  <a:lnTo>
                    <a:pt x="1182" y="1"/>
                  </a:lnTo>
                  <a:lnTo>
                    <a:pt x="1182" y="1"/>
                  </a:lnTo>
                  <a:lnTo>
                    <a:pt x="915" y="1"/>
                  </a:lnTo>
                  <a:lnTo>
                    <a:pt x="686" y="77"/>
                  </a:lnTo>
                  <a:lnTo>
                    <a:pt x="496" y="191"/>
                  </a:lnTo>
                  <a:lnTo>
                    <a:pt x="305" y="306"/>
                  </a:lnTo>
                  <a:lnTo>
                    <a:pt x="77" y="496"/>
                  </a:lnTo>
                  <a:lnTo>
                    <a:pt x="0" y="572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7271350" y="220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7315175" y="220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21" name="Google Shape;121;p7"/>
          <p:cNvGrpSpPr/>
          <p:nvPr/>
        </p:nvGrpSpPr>
        <p:grpSpPr>
          <a:xfrm>
            <a:off x="7494219" y="3462957"/>
            <a:ext cx="223392" cy="224839"/>
            <a:chOff x="7219900" y="2571650"/>
            <a:chExt cx="146750" cy="147700"/>
          </a:xfrm>
        </p:grpSpPr>
        <p:sp>
          <p:nvSpPr>
            <p:cNvPr id="122" name="Google Shape;122;p7"/>
            <p:cNvSpPr/>
            <p:nvPr/>
          </p:nvSpPr>
          <p:spPr>
            <a:xfrm>
              <a:off x="7219900" y="2571650"/>
              <a:ext cx="146750" cy="147700"/>
            </a:xfrm>
            <a:custGeom>
              <a:avLst/>
              <a:gdLst/>
              <a:ahLst/>
              <a:cxnLst/>
              <a:rect l="l" t="t" r="r" b="b"/>
              <a:pathLst>
                <a:path w="5870" h="5908" fill="none" extrusionOk="0">
                  <a:moveTo>
                    <a:pt x="2935" y="1"/>
                  </a:moveTo>
                  <a:lnTo>
                    <a:pt x="2935" y="1"/>
                  </a:lnTo>
                  <a:lnTo>
                    <a:pt x="3240" y="39"/>
                  </a:lnTo>
                  <a:lnTo>
                    <a:pt x="3545" y="77"/>
                  </a:lnTo>
                  <a:lnTo>
                    <a:pt x="3811" y="153"/>
                  </a:lnTo>
                  <a:lnTo>
                    <a:pt x="4078" y="229"/>
                  </a:lnTo>
                  <a:lnTo>
                    <a:pt x="4345" y="382"/>
                  </a:lnTo>
                  <a:lnTo>
                    <a:pt x="4574" y="496"/>
                  </a:lnTo>
                  <a:lnTo>
                    <a:pt x="4802" y="686"/>
                  </a:lnTo>
                  <a:lnTo>
                    <a:pt x="5031" y="877"/>
                  </a:lnTo>
                  <a:lnTo>
                    <a:pt x="5221" y="1068"/>
                  </a:lnTo>
                  <a:lnTo>
                    <a:pt x="5374" y="1296"/>
                  </a:lnTo>
                  <a:lnTo>
                    <a:pt x="5526" y="1563"/>
                  </a:lnTo>
                  <a:lnTo>
                    <a:pt x="5641" y="1792"/>
                  </a:lnTo>
                  <a:lnTo>
                    <a:pt x="5755" y="2058"/>
                  </a:lnTo>
                  <a:lnTo>
                    <a:pt x="5831" y="2363"/>
                  </a:lnTo>
                  <a:lnTo>
                    <a:pt x="5869" y="2668"/>
                  </a:lnTo>
                  <a:lnTo>
                    <a:pt x="5869" y="2935"/>
                  </a:lnTo>
                  <a:lnTo>
                    <a:pt x="5869" y="2935"/>
                  </a:lnTo>
                  <a:lnTo>
                    <a:pt x="5869" y="3240"/>
                  </a:lnTo>
                  <a:lnTo>
                    <a:pt x="5831" y="3545"/>
                  </a:lnTo>
                  <a:lnTo>
                    <a:pt x="5755" y="3812"/>
                  </a:lnTo>
                  <a:lnTo>
                    <a:pt x="5641" y="4116"/>
                  </a:lnTo>
                  <a:lnTo>
                    <a:pt x="5526" y="4345"/>
                  </a:lnTo>
                  <a:lnTo>
                    <a:pt x="5374" y="4612"/>
                  </a:lnTo>
                  <a:lnTo>
                    <a:pt x="5221" y="4840"/>
                  </a:lnTo>
                  <a:lnTo>
                    <a:pt x="5031" y="5031"/>
                  </a:lnTo>
                  <a:lnTo>
                    <a:pt x="4802" y="5222"/>
                  </a:lnTo>
                  <a:lnTo>
                    <a:pt x="4574" y="5412"/>
                  </a:lnTo>
                  <a:lnTo>
                    <a:pt x="4345" y="5526"/>
                  </a:lnTo>
                  <a:lnTo>
                    <a:pt x="4078" y="5679"/>
                  </a:lnTo>
                  <a:lnTo>
                    <a:pt x="3811" y="5755"/>
                  </a:lnTo>
                  <a:lnTo>
                    <a:pt x="3545" y="5831"/>
                  </a:lnTo>
                  <a:lnTo>
                    <a:pt x="3240" y="5869"/>
                  </a:lnTo>
                  <a:lnTo>
                    <a:pt x="2935" y="5908"/>
                  </a:lnTo>
                  <a:lnTo>
                    <a:pt x="2935" y="5908"/>
                  </a:lnTo>
                  <a:lnTo>
                    <a:pt x="2630" y="5869"/>
                  </a:lnTo>
                  <a:lnTo>
                    <a:pt x="2325" y="5831"/>
                  </a:lnTo>
                  <a:lnTo>
                    <a:pt x="2058" y="5755"/>
                  </a:lnTo>
                  <a:lnTo>
                    <a:pt x="1791" y="5679"/>
                  </a:lnTo>
                  <a:lnTo>
                    <a:pt x="1525" y="5526"/>
                  </a:lnTo>
                  <a:lnTo>
                    <a:pt x="1296" y="5412"/>
                  </a:lnTo>
                  <a:lnTo>
                    <a:pt x="1067" y="5222"/>
                  </a:lnTo>
                  <a:lnTo>
                    <a:pt x="839" y="5031"/>
                  </a:lnTo>
                  <a:lnTo>
                    <a:pt x="648" y="4840"/>
                  </a:lnTo>
                  <a:lnTo>
                    <a:pt x="496" y="4612"/>
                  </a:lnTo>
                  <a:lnTo>
                    <a:pt x="343" y="4345"/>
                  </a:lnTo>
                  <a:lnTo>
                    <a:pt x="229" y="4116"/>
                  </a:lnTo>
                  <a:lnTo>
                    <a:pt x="115" y="3812"/>
                  </a:lnTo>
                  <a:lnTo>
                    <a:pt x="38" y="3545"/>
                  </a:lnTo>
                  <a:lnTo>
                    <a:pt x="0" y="3240"/>
                  </a:lnTo>
                  <a:lnTo>
                    <a:pt x="0" y="2935"/>
                  </a:lnTo>
                  <a:lnTo>
                    <a:pt x="0" y="2935"/>
                  </a:lnTo>
                  <a:lnTo>
                    <a:pt x="0" y="2668"/>
                  </a:lnTo>
                  <a:lnTo>
                    <a:pt x="38" y="2363"/>
                  </a:lnTo>
                  <a:lnTo>
                    <a:pt x="115" y="2058"/>
                  </a:lnTo>
                  <a:lnTo>
                    <a:pt x="229" y="1792"/>
                  </a:lnTo>
                  <a:lnTo>
                    <a:pt x="343" y="1563"/>
                  </a:lnTo>
                  <a:lnTo>
                    <a:pt x="496" y="1296"/>
                  </a:lnTo>
                  <a:lnTo>
                    <a:pt x="648" y="1068"/>
                  </a:lnTo>
                  <a:lnTo>
                    <a:pt x="839" y="877"/>
                  </a:lnTo>
                  <a:lnTo>
                    <a:pt x="1067" y="686"/>
                  </a:lnTo>
                  <a:lnTo>
                    <a:pt x="1296" y="496"/>
                  </a:lnTo>
                  <a:lnTo>
                    <a:pt x="1525" y="382"/>
                  </a:lnTo>
                  <a:lnTo>
                    <a:pt x="1791" y="229"/>
                  </a:lnTo>
                  <a:lnTo>
                    <a:pt x="2058" y="153"/>
                  </a:lnTo>
                  <a:lnTo>
                    <a:pt x="2325" y="77"/>
                  </a:lnTo>
                  <a:lnTo>
                    <a:pt x="2630" y="39"/>
                  </a:lnTo>
                  <a:lnTo>
                    <a:pt x="2935" y="1"/>
                  </a:lnTo>
                  <a:lnTo>
                    <a:pt x="2935" y="1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7263725" y="2616425"/>
              <a:ext cx="59100" cy="58150"/>
            </a:xfrm>
            <a:custGeom>
              <a:avLst/>
              <a:gdLst/>
              <a:ahLst/>
              <a:cxnLst/>
              <a:rect l="l" t="t" r="r" b="b"/>
              <a:pathLst>
                <a:path w="2364" h="2326" fill="none" extrusionOk="0">
                  <a:moveTo>
                    <a:pt x="1182" y="1"/>
                  </a:moveTo>
                  <a:lnTo>
                    <a:pt x="1182" y="1"/>
                  </a:lnTo>
                  <a:lnTo>
                    <a:pt x="1410" y="1"/>
                  </a:lnTo>
                  <a:lnTo>
                    <a:pt x="1639" y="77"/>
                  </a:lnTo>
                  <a:lnTo>
                    <a:pt x="1830" y="191"/>
                  </a:lnTo>
                  <a:lnTo>
                    <a:pt x="2020" y="344"/>
                  </a:lnTo>
                  <a:lnTo>
                    <a:pt x="2173" y="496"/>
                  </a:lnTo>
                  <a:lnTo>
                    <a:pt x="2249" y="687"/>
                  </a:lnTo>
                  <a:lnTo>
                    <a:pt x="2325" y="915"/>
                  </a:lnTo>
                  <a:lnTo>
                    <a:pt x="2363" y="1144"/>
                  </a:lnTo>
                  <a:lnTo>
                    <a:pt x="2363" y="1144"/>
                  </a:lnTo>
                  <a:lnTo>
                    <a:pt x="2325" y="1411"/>
                  </a:lnTo>
                  <a:lnTo>
                    <a:pt x="2249" y="1601"/>
                  </a:lnTo>
                  <a:lnTo>
                    <a:pt x="2173" y="1830"/>
                  </a:lnTo>
                  <a:lnTo>
                    <a:pt x="2020" y="1982"/>
                  </a:lnTo>
                  <a:lnTo>
                    <a:pt x="1830" y="2135"/>
                  </a:lnTo>
                  <a:lnTo>
                    <a:pt x="1639" y="2249"/>
                  </a:lnTo>
                  <a:lnTo>
                    <a:pt x="1410" y="2325"/>
                  </a:lnTo>
                  <a:lnTo>
                    <a:pt x="1182" y="2325"/>
                  </a:lnTo>
                  <a:lnTo>
                    <a:pt x="1182" y="2325"/>
                  </a:lnTo>
                  <a:lnTo>
                    <a:pt x="953" y="2325"/>
                  </a:lnTo>
                  <a:lnTo>
                    <a:pt x="724" y="2249"/>
                  </a:lnTo>
                  <a:lnTo>
                    <a:pt x="534" y="2135"/>
                  </a:lnTo>
                  <a:lnTo>
                    <a:pt x="343" y="1982"/>
                  </a:lnTo>
                  <a:lnTo>
                    <a:pt x="191" y="1830"/>
                  </a:lnTo>
                  <a:lnTo>
                    <a:pt x="77" y="1601"/>
                  </a:lnTo>
                  <a:lnTo>
                    <a:pt x="38" y="1411"/>
                  </a:lnTo>
                  <a:lnTo>
                    <a:pt x="0" y="1144"/>
                  </a:lnTo>
                  <a:lnTo>
                    <a:pt x="0" y="1144"/>
                  </a:lnTo>
                  <a:lnTo>
                    <a:pt x="38" y="915"/>
                  </a:lnTo>
                  <a:lnTo>
                    <a:pt x="77" y="687"/>
                  </a:lnTo>
                  <a:lnTo>
                    <a:pt x="191" y="496"/>
                  </a:lnTo>
                  <a:lnTo>
                    <a:pt x="343" y="344"/>
                  </a:lnTo>
                  <a:lnTo>
                    <a:pt x="534" y="191"/>
                  </a:lnTo>
                  <a:lnTo>
                    <a:pt x="724" y="77"/>
                  </a:lnTo>
                  <a:lnTo>
                    <a:pt x="953" y="1"/>
                  </a:lnTo>
                  <a:lnTo>
                    <a:pt x="1182" y="1"/>
                  </a:lnTo>
                  <a:lnTo>
                    <a:pt x="1182" y="1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7240850" y="2593575"/>
              <a:ext cx="31475" cy="31450"/>
            </a:xfrm>
            <a:custGeom>
              <a:avLst/>
              <a:gdLst/>
              <a:ahLst/>
              <a:cxnLst/>
              <a:rect l="l" t="t" r="r" b="b"/>
              <a:pathLst>
                <a:path w="1259" h="1258" fill="none" extrusionOk="0">
                  <a:moveTo>
                    <a:pt x="1" y="0"/>
                  </a:moveTo>
                  <a:lnTo>
                    <a:pt x="1258" y="1258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7314225" y="2665975"/>
              <a:ext cx="31450" cy="31475"/>
            </a:xfrm>
            <a:custGeom>
              <a:avLst/>
              <a:gdLst/>
              <a:ahLst/>
              <a:cxnLst/>
              <a:rect l="l" t="t" r="r" b="b"/>
              <a:pathLst>
                <a:path w="1258" h="1259" fill="none" extrusionOk="0">
                  <a:moveTo>
                    <a:pt x="0" y="0"/>
                  </a:moveTo>
                  <a:lnTo>
                    <a:pt x="1258" y="1258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7314225" y="2593575"/>
              <a:ext cx="31450" cy="31450"/>
            </a:xfrm>
            <a:custGeom>
              <a:avLst/>
              <a:gdLst/>
              <a:ahLst/>
              <a:cxnLst/>
              <a:rect l="l" t="t" r="r" b="b"/>
              <a:pathLst>
                <a:path w="1258" h="1258" fill="none" extrusionOk="0">
                  <a:moveTo>
                    <a:pt x="0" y="1258"/>
                  </a:moveTo>
                  <a:lnTo>
                    <a:pt x="1258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7314225" y="2598325"/>
              <a:ext cx="25750" cy="26700"/>
            </a:xfrm>
            <a:custGeom>
              <a:avLst/>
              <a:gdLst/>
              <a:ahLst/>
              <a:cxnLst/>
              <a:rect l="l" t="t" r="r" b="b"/>
              <a:pathLst>
                <a:path w="1030" h="1068" fill="none" extrusionOk="0">
                  <a:moveTo>
                    <a:pt x="0" y="1068"/>
                  </a:moveTo>
                  <a:lnTo>
                    <a:pt x="1029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7240850" y="2665975"/>
              <a:ext cx="31475" cy="31475"/>
            </a:xfrm>
            <a:custGeom>
              <a:avLst/>
              <a:gdLst/>
              <a:ahLst/>
              <a:cxnLst/>
              <a:rect l="l" t="t" r="r" b="b"/>
              <a:pathLst>
                <a:path w="1259" h="1259" fill="none" extrusionOk="0">
                  <a:moveTo>
                    <a:pt x="1" y="1258"/>
                  </a:moveTo>
                  <a:lnTo>
                    <a:pt x="1258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29" name="Google Shape;129;p7"/>
          <p:cNvGrpSpPr/>
          <p:nvPr/>
        </p:nvGrpSpPr>
        <p:grpSpPr>
          <a:xfrm>
            <a:off x="7494219" y="3992361"/>
            <a:ext cx="223392" cy="201624"/>
            <a:chOff x="7219900" y="2995625"/>
            <a:chExt cx="146750" cy="132450"/>
          </a:xfrm>
        </p:grpSpPr>
        <p:sp>
          <p:nvSpPr>
            <p:cNvPr id="130" name="Google Shape;130;p7"/>
            <p:cNvSpPr/>
            <p:nvPr/>
          </p:nvSpPr>
          <p:spPr>
            <a:xfrm>
              <a:off x="7219900" y="2995625"/>
              <a:ext cx="146750" cy="102925"/>
            </a:xfrm>
            <a:custGeom>
              <a:avLst/>
              <a:gdLst/>
              <a:ahLst/>
              <a:cxnLst/>
              <a:rect l="l" t="t" r="r" b="b"/>
              <a:pathLst>
                <a:path w="5870" h="4117" fill="none" extrusionOk="0">
                  <a:moveTo>
                    <a:pt x="572" y="0"/>
                  </a:moveTo>
                  <a:lnTo>
                    <a:pt x="5298" y="0"/>
                  </a:lnTo>
                  <a:lnTo>
                    <a:pt x="5298" y="0"/>
                  </a:lnTo>
                  <a:lnTo>
                    <a:pt x="5412" y="0"/>
                  </a:lnTo>
                  <a:lnTo>
                    <a:pt x="5526" y="39"/>
                  </a:lnTo>
                  <a:lnTo>
                    <a:pt x="5717" y="191"/>
                  </a:lnTo>
                  <a:lnTo>
                    <a:pt x="5831" y="343"/>
                  </a:lnTo>
                  <a:lnTo>
                    <a:pt x="5869" y="458"/>
                  </a:lnTo>
                  <a:lnTo>
                    <a:pt x="5869" y="610"/>
                  </a:lnTo>
                  <a:lnTo>
                    <a:pt x="5869" y="3545"/>
                  </a:lnTo>
                  <a:lnTo>
                    <a:pt x="5869" y="3545"/>
                  </a:lnTo>
                  <a:lnTo>
                    <a:pt x="5869" y="3659"/>
                  </a:lnTo>
                  <a:lnTo>
                    <a:pt x="5831" y="3773"/>
                  </a:lnTo>
                  <a:lnTo>
                    <a:pt x="5717" y="3964"/>
                  </a:lnTo>
                  <a:lnTo>
                    <a:pt x="5526" y="4078"/>
                  </a:lnTo>
                  <a:lnTo>
                    <a:pt x="5412" y="4116"/>
                  </a:lnTo>
                  <a:lnTo>
                    <a:pt x="5298" y="4116"/>
                  </a:lnTo>
                  <a:lnTo>
                    <a:pt x="572" y="4116"/>
                  </a:lnTo>
                  <a:lnTo>
                    <a:pt x="572" y="4116"/>
                  </a:lnTo>
                  <a:lnTo>
                    <a:pt x="458" y="4116"/>
                  </a:lnTo>
                  <a:lnTo>
                    <a:pt x="343" y="4078"/>
                  </a:lnTo>
                  <a:lnTo>
                    <a:pt x="153" y="3964"/>
                  </a:lnTo>
                  <a:lnTo>
                    <a:pt x="38" y="3773"/>
                  </a:lnTo>
                  <a:lnTo>
                    <a:pt x="0" y="3659"/>
                  </a:lnTo>
                  <a:lnTo>
                    <a:pt x="0" y="3545"/>
                  </a:lnTo>
                  <a:lnTo>
                    <a:pt x="0" y="610"/>
                  </a:lnTo>
                  <a:lnTo>
                    <a:pt x="0" y="610"/>
                  </a:lnTo>
                  <a:lnTo>
                    <a:pt x="0" y="458"/>
                  </a:lnTo>
                  <a:lnTo>
                    <a:pt x="38" y="343"/>
                  </a:lnTo>
                  <a:lnTo>
                    <a:pt x="153" y="191"/>
                  </a:lnTo>
                  <a:lnTo>
                    <a:pt x="343" y="39"/>
                  </a:lnTo>
                  <a:lnTo>
                    <a:pt x="458" y="0"/>
                  </a:lnTo>
                  <a:lnTo>
                    <a:pt x="572" y="0"/>
                  </a:lnTo>
                  <a:lnTo>
                    <a:pt x="572" y="0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7263725" y="3128050"/>
              <a:ext cx="59100" cy="25"/>
            </a:xfrm>
            <a:custGeom>
              <a:avLst/>
              <a:gdLst/>
              <a:ahLst/>
              <a:cxnLst/>
              <a:rect l="l" t="t" r="r" b="b"/>
              <a:pathLst>
                <a:path w="2364" h="1" fill="none" extrusionOk="0">
                  <a:moveTo>
                    <a:pt x="0" y="1"/>
                  </a:moveTo>
                  <a:lnTo>
                    <a:pt x="2363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7293250" y="3098525"/>
              <a:ext cx="25" cy="29550"/>
            </a:xfrm>
            <a:custGeom>
              <a:avLst/>
              <a:gdLst/>
              <a:ahLst/>
              <a:cxnLst/>
              <a:rect l="l" t="t" r="r" b="b"/>
              <a:pathLst>
                <a:path w="1" h="1182" fill="none" extrusionOk="0">
                  <a:moveTo>
                    <a:pt x="1" y="0"/>
                  </a:moveTo>
                  <a:lnTo>
                    <a:pt x="1" y="1182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33" name="Google Shape;133;p7"/>
          <p:cNvGrpSpPr/>
          <p:nvPr/>
        </p:nvGrpSpPr>
        <p:grpSpPr>
          <a:xfrm>
            <a:off x="7510164" y="4521767"/>
            <a:ext cx="191501" cy="201624"/>
            <a:chOff x="7230375" y="3419600"/>
            <a:chExt cx="125800" cy="132450"/>
          </a:xfrm>
        </p:grpSpPr>
        <p:sp>
          <p:nvSpPr>
            <p:cNvPr id="134" name="Google Shape;134;p7"/>
            <p:cNvSpPr/>
            <p:nvPr/>
          </p:nvSpPr>
          <p:spPr>
            <a:xfrm>
              <a:off x="7230375" y="3419600"/>
              <a:ext cx="44800" cy="43850"/>
            </a:xfrm>
            <a:custGeom>
              <a:avLst/>
              <a:gdLst/>
              <a:ahLst/>
              <a:cxnLst/>
              <a:rect l="l" t="t" r="r" b="b"/>
              <a:pathLst>
                <a:path w="1792" h="1754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68" y="0"/>
                  </a:lnTo>
                  <a:lnTo>
                    <a:pt x="1220" y="77"/>
                  </a:lnTo>
                  <a:lnTo>
                    <a:pt x="1372" y="153"/>
                  </a:lnTo>
                  <a:lnTo>
                    <a:pt x="1525" y="267"/>
                  </a:lnTo>
                  <a:lnTo>
                    <a:pt x="1639" y="381"/>
                  </a:lnTo>
                  <a:lnTo>
                    <a:pt x="1715" y="534"/>
                  </a:lnTo>
                  <a:lnTo>
                    <a:pt x="1754" y="686"/>
                  </a:lnTo>
                  <a:lnTo>
                    <a:pt x="1792" y="877"/>
                  </a:lnTo>
                  <a:lnTo>
                    <a:pt x="1792" y="877"/>
                  </a:lnTo>
                  <a:lnTo>
                    <a:pt x="1754" y="1067"/>
                  </a:lnTo>
                  <a:lnTo>
                    <a:pt x="1715" y="1220"/>
                  </a:lnTo>
                  <a:lnTo>
                    <a:pt x="1639" y="1372"/>
                  </a:lnTo>
                  <a:lnTo>
                    <a:pt x="1525" y="1525"/>
                  </a:lnTo>
                  <a:lnTo>
                    <a:pt x="1372" y="1601"/>
                  </a:lnTo>
                  <a:lnTo>
                    <a:pt x="1220" y="1715"/>
                  </a:lnTo>
                  <a:lnTo>
                    <a:pt x="1068" y="1753"/>
                  </a:lnTo>
                  <a:lnTo>
                    <a:pt x="877" y="1753"/>
                  </a:lnTo>
                  <a:lnTo>
                    <a:pt x="877" y="1753"/>
                  </a:lnTo>
                  <a:lnTo>
                    <a:pt x="725" y="1753"/>
                  </a:lnTo>
                  <a:lnTo>
                    <a:pt x="534" y="1715"/>
                  </a:lnTo>
                  <a:lnTo>
                    <a:pt x="382" y="1601"/>
                  </a:lnTo>
                  <a:lnTo>
                    <a:pt x="267" y="1525"/>
                  </a:lnTo>
                  <a:lnTo>
                    <a:pt x="153" y="1372"/>
                  </a:lnTo>
                  <a:lnTo>
                    <a:pt x="77" y="1220"/>
                  </a:lnTo>
                  <a:lnTo>
                    <a:pt x="39" y="106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39" y="686"/>
                  </a:lnTo>
                  <a:lnTo>
                    <a:pt x="77" y="534"/>
                  </a:lnTo>
                  <a:lnTo>
                    <a:pt x="153" y="381"/>
                  </a:lnTo>
                  <a:lnTo>
                    <a:pt x="267" y="267"/>
                  </a:lnTo>
                  <a:lnTo>
                    <a:pt x="382" y="153"/>
                  </a:lnTo>
                  <a:lnTo>
                    <a:pt x="534" y="77"/>
                  </a:lnTo>
                  <a:lnTo>
                    <a:pt x="725" y="0"/>
                  </a:lnTo>
                  <a:lnTo>
                    <a:pt x="877" y="0"/>
                  </a:lnTo>
                  <a:lnTo>
                    <a:pt x="877" y="0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7230375" y="3508200"/>
              <a:ext cx="44800" cy="43850"/>
            </a:xfrm>
            <a:custGeom>
              <a:avLst/>
              <a:gdLst/>
              <a:ahLst/>
              <a:cxnLst/>
              <a:rect l="l" t="t" r="r" b="b"/>
              <a:pathLst>
                <a:path w="1792" h="1754" fill="none" extrusionOk="0">
                  <a:moveTo>
                    <a:pt x="877" y="1"/>
                  </a:moveTo>
                  <a:lnTo>
                    <a:pt x="877" y="1"/>
                  </a:lnTo>
                  <a:lnTo>
                    <a:pt x="1068" y="1"/>
                  </a:lnTo>
                  <a:lnTo>
                    <a:pt x="1220" y="77"/>
                  </a:lnTo>
                  <a:lnTo>
                    <a:pt x="1372" y="153"/>
                  </a:lnTo>
                  <a:lnTo>
                    <a:pt x="1525" y="229"/>
                  </a:lnTo>
                  <a:lnTo>
                    <a:pt x="1639" y="382"/>
                  </a:lnTo>
                  <a:lnTo>
                    <a:pt x="1715" y="534"/>
                  </a:lnTo>
                  <a:lnTo>
                    <a:pt x="1754" y="687"/>
                  </a:lnTo>
                  <a:lnTo>
                    <a:pt x="1792" y="877"/>
                  </a:lnTo>
                  <a:lnTo>
                    <a:pt x="1792" y="877"/>
                  </a:lnTo>
                  <a:lnTo>
                    <a:pt x="1754" y="1068"/>
                  </a:lnTo>
                  <a:lnTo>
                    <a:pt x="1715" y="1220"/>
                  </a:lnTo>
                  <a:lnTo>
                    <a:pt x="1639" y="1373"/>
                  </a:lnTo>
                  <a:lnTo>
                    <a:pt x="1525" y="1487"/>
                  </a:lnTo>
                  <a:lnTo>
                    <a:pt x="1372" y="1601"/>
                  </a:lnTo>
                  <a:lnTo>
                    <a:pt x="1220" y="1677"/>
                  </a:lnTo>
                  <a:lnTo>
                    <a:pt x="1068" y="1754"/>
                  </a:lnTo>
                  <a:lnTo>
                    <a:pt x="877" y="1754"/>
                  </a:lnTo>
                  <a:lnTo>
                    <a:pt x="877" y="1754"/>
                  </a:lnTo>
                  <a:lnTo>
                    <a:pt x="725" y="1754"/>
                  </a:lnTo>
                  <a:lnTo>
                    <a:pt x="534" y="1677"/>
                  </a:lnTo>
                  <a:lnTo>
                    <a:pt x="382" y="1601"/>
                  </a:lnTo>
                  <a:lnTo>
                    <a:pt x="267" y="1487"/>
                  </a:lnTo>
                  <a:lnTo>
                    <a:pt x="153" y="1373"/>
                  </a:lnTo>
                  <a:lnTo>
                    <a:pt x="77" y="1220"/>
                  </a:lnTo>
                  <a:lnTo>
                    <a:pt x="39" y="106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39" y="687"/>
                  </a:lnTo>
                  <a:lnTo>
                    <a:pt x="77" y="534"/>
                  </a:lnTo>
                  <a:lnTo>
                    <a:pt x="153" y="382"/>
                  </a:lnTo>
                  <a:lnTo>
                    <a:pt x="267" y="229"/>
                  </a:lnTo>
                  <a:lnTo>
                    <a:pt x="382" y="153"/>
                  </a:lnTo>
                  <a:lnTo>
                    <a:pt x="534" y="77"/>
                  </a:lnTo>
                  <a:lnTo>
                    <a:pt x="725" y="1"/>
                  </a:lnTo>
                  <a:lnTo>
                    <a:pt x="877" y="1"/>
                  </a:lnTo>
                  <a:lnTo>
                    <a:pt x="877" y="1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7268475" y="3427225"/>
              <a:ext cx="87700" cy="87675"/>
            </a:xfrm>
            <a:custGeom>
              <a:avLst/>
              <a:gdLst/>
              <a:ahLst/>
              <a:cxnLst/>
              <a:rect l="l" t="t" r="r" b="b"/>
              <a:pathLst>
                <a:path w="3508" h="3507" fill="none" extrusionOk="0">
                  <a:moveTo>
                    <a:pt x="3507" y="0"/>
                  </a:moveTo>
                  <a:lnTo>
                    <a:pt x="1" y="3506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7315175" y="3504400"/>
              <a:ext cx="41000" cy="40025"/>
            </a:xfrm>
            <a:custGeom>
              <a:avLst/>
              <a:gdLst/>
              <a:ahLst/>
              <a:cxnLst/>
              <a:rect l="l" t="t" r="r" b="b"/>
              <a:pathLst>
                <a:path w="1640" h="1601" fill="none" extrusionOk="0">
                  <a:moveTo>
                    <a:pt x="0" y="0"/>
                  </a:moveTo>
                  <a:lnTo>
                    <a:pt x="1639" y="160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7268475" y="3457700"/>
              <a:ext cx="28625" cy="28625"/>
            </a:xfrm>
            <a:custGeom>
              <a:avLst/>
              <a:gdLst/>
              <a:ahLst/>
              <a:cxnLst/>
              <a:rect l="l" t="t" r="r" b="b"/>
              <a:pathLst>
                <a:path w="1145" h="1145" fill="none" extrusionOk="0">
                  <a:moveTo>
                    <a:pt x="1" y="1"/>
                  </a:moveTo>
                  <a:lnTo>
                    <a:pt x="1144" y="1144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39" name="Google Shape;139;p7"/>
          <p:cNvGrpSpPr/>
          <p:nvPr/>
        </p:nvGrpSpPr>
        <p:grpSpPr>
          <a:xfrm>
            <a:off x="7515950" y="5039566"/>
            <a:ext cx="179893" cy="224839"/>
            <a:chOff x="7234175" y="3835950"/>
            <a:chExt cx="118175" cy="147700"/>
          </a:xfrm>
        </p:grpSpPr>
        <p:sp>
          <p:nvSpPr>
            <p:cNvPr id="140" name="Google Shape;140;p7"/>
            <p:cNvSpPr/>
            <p:nvPr/>
          </p:nvSpPr>
          <p:spPr>
            <a:xfrm>
              <a:off x="7234175" y="3835950"/>
              <a:ext cx="118175" cy="147700"/>
            </a:xfrm>
            <a:custGeom>
              <a:avLst/>
              <a:gdLst/>
              <a:ahLst/>
              <a:cxnLst/>
              <a:rect l="l" t="t" r="r" b="b"/>
              <a:pathLst>
                <a:path w="4727" h="5908" fill="none" extrusionOk="0">
                  <a:moveTo>
                    <a:pt x="4117" y="5907"/>
                  </a:moveTo>
                  <a:lnTo>
                    <a:pt x="611" y="5907"/>
                  </a:lnTo>
                  <a:lnTo>
                    <a:pt x="611" y="5907"/>
                  </a:lnTo>
                  <a:lnTo>
                    <a:pt x="458" y="5869"/>
                  </a:lnTo>
                  <a:lnTo>
                    <a:pt x="382" y="5831"/>
                  </a:lnTo>
                  <a:lnTo>
                    <a:pt x="191" y="5717"/>
                  </a:lnTo>
                  <a:lnTo>
                    <a:pt x="39" y="5526"/>
                  </a:lnTo>
                  <a:lnTo>
                    <a:pt x="1" y="5412"/>
                  </a:lnTo>
                  <a:lnTo>
                    <a:pt x="1" y="5298"/>
                  </a:lnTo>
                  <a:lnTo>
                    <a:pt x="1" y="610"/>
                  </a:lnTo>
                  <a:lnTo>
                    <a:pt x="1" y="610"/>
                  </a:lnTo>
                  <a:lnTo>
                    <a:pt x="1" y="458"/>
                  </a:lnTo>
                  <a:lnTo>
                    <a:pt x="39" y="382"/>
                  </a:lnTo>
                  <a:lnTo>
                    <a:pt x="191" y="191"/>
                  </a:lnTo>
                  <a:lnTo>
                    <a:pt x="382" y="39"/>
                  </a:lnTo>
                  <a:lnTo>
                    <a:pt x="458" y="0"/>
                  </a:lnTo>
                  <a:lnTo>
                    <a:pt x="611" y="0"/>
                  </a:lnTo>
                  <a:lnTo>
                    <a:pt x="4117" y="0"/>
                  </a:lnTo>
                  <a:lnTo>
                    <a:pt x="4117" y="0"/>
                  </a:lnTo>
                  <a:lnTo>
                    <a:pt x="4231" y="0"/>
                  </a:lnTo>
                  <a:lnTo>
                    <a:pt x="4345" y="39"/>
                  </a:lnTo>
                  <a:lnTo>
                    <a:pt x="4536" y="191"/>
                  </a:lnTo>
                  <a:lnTo>
                    <a:pt x="4688" y="382"/>
                  </a:lnTo>
                  <a:lnTo>
                    <a:pt x="4688" y="458"/>
                  </a:lnTo>
                  <a:lnTo>
                    <a:pt x="4727" y="610"/>
                  </a:lnTo>
                  <a:lnTo>
                    <a:pt x="4727" y="5298"/>
                  </a:lnTo>
                  <a:lnTo>
                    <a:pt x="4727" y="5298"/>
                  </a:lnTo>
                  <a:lnTo>
                    <a:pt x="4688" y="5412"/>
                  </a:lnTo>
                  <a:lnTo>
                    <a:pt x="4688" y="5526"/>
                  </a:lnTo>
                  <a:lnTo>
                    <a:pt x="4536" y="5717"/>
                  </a:lnTo>
                  <a:lnTo>
                    <a:pt x="4345" y="5831"/>
                  </a:lnTo>
                  <a:lnTo>
                    <a:pt x="4231" y="5869"/>
                  </a:lnTo>
                  <a:lnTo>
                    <a:pt x="4117" y="5907"/>
                  </a:lnTo>
                  <a:lnTo>
                    <a:pt x="4117" y="5907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7293250" y="3950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42" name="Google Shape;142;p7"/>
          <p:cNvGrpSpPr/>
          <p:nvPr/>
        </p:nvGrpSpPr>
        <p:grpSpPr>
          <a:xfrm>
            <a:off x="7504380" y="5566080"/>
            <a:ext cx="201624" cy="230624"/>
            <a:chOff x="7226575" y="4258025"/>
            <a:chExt cx="132450" cy="151500"/>
          </a:xfrm>
        </p:grpSpPr>
        <p:sp>
          <p:nvSpPr>
            <p:cNvPr id="143" name="Google Shape;143;p7"/>
            <p:cNvSpPr/>
            <p:nvPr/>
          </p:nvSpPr>
          <p:spPr>
            <a:xfrm>
              <a:off x="7226575" y="4328525"/>
              <a:ext cx="132450" cy="81000"/>
            </a:xfrm>
            <a:custGeom>
              <a:avLst/>
              <a:gdLst/>
              <a:ahLst/>
              <a:cxnLst/>
              <a:rect l="l" t="t" r="r" b="b"/>
              <a:pathLst>
                <a:path w="5298" h="3240" fill="none" extrusionOk="0">
                  <a:moveTo>
                    <a:pt x="610" y="0"/>
                  </a:moveTo>
                  <a:lnTo>
                    <a:pt x="4726" y="0"/>
                  </a:lnTo>
                  <a:lnTo>
                    <a:pt x="4726" y="0"/>
                  </a:lnTo>
                  <a:lnTo>
                    <a:pt x="4840" y="0"/>
                  </a:lnTo>
                  <a:lnTo>
                    <a:pt x="4954" y="38"/>
                  </a:lnTo>
                  <a:lnTo>
                    <a:pt x="5145" y="153"/>
                  </a:lnTo>
                  <a:lnTo>
                    <a:pt x="5259" y="343"/>
                  </a:lnTo>
                  <a:lnTo>
                    <a:pt x="5297" y="458"/>
                  </a:lnTo>
                  <a:lnTo>
                    <a:pt x="5297" y="572"/>
                  </a:lnTo>
                  <a:lnTo>
                    <a:pt x="5297" y="2630"/>
                  </a:lnTo>
                  <a:lnTo>
                    <a:pt x="5297" y="2630"/>
                  </a:lnTo>
                  <a:lnTo>
                    <a:pt x="5297" y="2744"/>
                  </a:lnTo>
                  <a:lnTo>
                    <a:pt x="5259" y="2859"/>
                  </a:lnTo>
                  <a:lnTo>
                    <a:pt x="5145" y="3049"/>
                  </a:lnTo>
                  <a:lnTo>
                    <a:pt x="4954" y="3163"/>
                  </a:lnTo>
                  <a:lnTo>
                    <a:pt x="4840" y="3202"/>
                  </a:lnTo>
                  <a:lnTo>
                    <a:pt x="4726" y="3240"/>
                  </a:lnTo>
                  <a:lnTo>
                    <a:pt x="610" y="3240"/>
                  </a:lnTo>
                  <a:lnTo>
                    <a:pt x="610" y="3240"/>
                  </a:lnTo>
                  <a:lnTo>
                    <a:pt x="495" y="3202"/>
                  </a:lnTo>
                  <a:lnTo>
                    <a:pt x="381" y="3163"/>
                  </a:lnTo>
                  <a:lnTo>
                    <a:pt x="191" y="3049"/>
                  </a:lnTo>
                  <a:lnTo>
                    <a:pt x="76" y="2859"/>
                  </a:lnTo>
                  <a:lnTo>
                    <a:pt x="38" y="2744"/>
                  </a:lnTo>
                  <a:lnTo>
                    <a:pt x="0" y="263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38" y="458"/>
                  </a:lnTo>
                  <a:lnTo>
                    <a:pt x="76" y="343"/>
                  </a:lnTo>
                  <a:lnTo>
                    <a:pt x="191" y="153"/>
                  </a:lnTo>
                  <a:lnTo>
                    <a:pt x="381" y="38"/>
                  </a:lnTo>
                  <a:lnTo>
                    <a:pt x="495" y="0"/>
                  </a:lnTo>
                  <a:lnTo>
                    <a:pt x="610" y="0"/>
                  </a:lnTo>
                  <a:lnTo>
                    <a:pt x="610" y="0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7256100" y="4258025"/>
              <a:ext cx="73375" cy="70525"/>
            </a:xfrm>
            <a:custGeom>
              <a:avLst/>
              <a:gdLst/>
              <a:ahLst/>
              <a:cxnLst/>
              <a:rect l="l" t="t" r="r" b="b"/>
              <a:pathLst>
                <a:path w="2935" h="2821" fill="none" extrusionOk="0">
                  <a:moveTo>
                    <a:pt x="0" y="2820"/>
                  </a:moveTo>
                  <a:lnTo>
                    <a:pt x="0" y="1486"/>
                  </a:lnTo>
                  <a:lnTo>
                    <a:pt x="0" y="1486"/>
                  </a:lnTo>
                  <a:lnTo>
                    <a:pt x="39" y="1182"/>
                  </a:lnTo>
                  <a:lnTo>
                    <a:pt x="115" y="915"/>
                  </a:lnTo>
                  <a:lnTo>
                    <a:pt x="267" y="648"/>
                  </a:lnTo>
                  <a:lnTo>
                    <a:pt x="458" y="419"/>
                  </a:lnTo>
                  <a:lnTo>
                    <a:pt x="648" y="267"/>
                  </a:lnTo>
                  <a:lnTo>
                    <a:pt x="915" y="114"/>
                  </a:lnTo>
                  <a:lnTo>
                    <a:pt x="1182" y="38"/>
                  </a:lnTo>
                  <a:lnTo>
                    <a:pt x="1487" y="0"/>
                  </a:lnTo>
                  <a:lnTo>
                    <a:pt x="1487" y="0"/>
                  </a:lnTo>
                  <a:lnTo>
                    <a:pt x="1754" y="38"/>
                  </a:lnTo>
                  <a:lnTo>
                    <a:pt x="1982" y="76"/>
                  </a:lnTo>
                  <a:lnTo>
                    <a:pt x="2211" y="191"/>
                  </a:lnTo>
                  <a:lnTo>
                    <a:pt x="2401" y="343"/>
                  </a:lnTo>
                  <a:lnTo>
                    <a:pt x="2592" y="496"/>
                  </a:lnTo>
                  <a:lnTo>
                    <a:pt x="2744" y="724"/>
                  </a:lnTo>
                  <a:lnTo>
                    <a:pt x="2859" y="953"/>
                  </a:lnTo>
                  <a:lnTo>
                    <a:pt x="2935" y="1182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45" name="Google Shape;145;p7"/>
          <p:cNvSpPr/>
          <p:nvPr/>
        </p:nvSpPr>
        <p:spPr>
          <a:xfrm>
            <a:off x="621224" y="1368551"/>
            <a:ext cx="223392" cy="201624"/>
          </a:xfrm>
          <a:custGeom>
            <a:avLst/>
            <a:gdLst/>
            <a:ahLst/>
            <a:cxnLst/>
            <a:rect l="l" t="t" r="r" b="b"/>
            <a:pathLst>
              <a:path w="5870" h="5298" fill="none" extrusionOk="0">
                <a:moveTo>
                  <a:pt x="5870" y="2668"/>
                </a:moveTo>
                <a:lnTo>
                  <a:pt x="4612" y="2668"/>
                </a:lnTo>
                <a:lnTo>
                  <a:pt x="3736" y="5298"/>
                </a:lnTo>
                <a:lnTo>
                  <a:pt x="1982" y="1"/>
                </a:lnTo>
                <a:lnTo>
                  <a:pt x="1068" y="2668"/>
                </a:lnTo>
                <a:lnTo>
                  <a:pt x="1" y="2668"/>
                </a:lnTo>
              </a:path>
            </a:pathLst>
          </a:custGeom>
          <a:noFill/>
          <a:ln w="14300" cap="rnd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46" name="Google Shape;146;p7"/>
          <p:cNvGrpSpPr/>
          <p:nvPr/>
        </p:nvGrpSpPr>
        <p:grpSpPr>
          <a:xfrm>
            <a:off x="642988" y="1886346"/>
            <a:ext cx="179893" cy="224839"/>
            <a:chOff x="267650" y="1307350"/>
            <a:chExt cx="118175" cy="147700"/>
          </a:xfrm>
        </p:grpSpPr>
        <p:sp>
          <p:nvSpPr>
            <p:cNvPr id="147" name="Google Shape;147;p7"/>
            <p:cNvSpPr/>
            <p:nvPr/>
          </p:nvSpPr>
          <p:spPr>
            <a:xfrm>
              <a:off x="267650" y="1417875"/>
              <a:ext cx="118175" cy="19075"/>
            </a:xfrm>
            <a:custGeom>
              <a:avLst/>
              <a:gdLst/>
              <a:ahLst/>
              <a:cxnLst/>
              <a:rect l="l" t="t" r="r" b="b"/>
              <a:pathLst>
                <a:path w="4727" h="763" fill="none" extrusionOk="0">
                  <a:moveTo>
                    <a:pt x="0" y="763"/>
                  </a:moveTo>
                  <a:lnTo>
                    <a:pt x="0" y="763"/>
                  </a:lnTo>
                  <a:lnTo>
                    <a:pt x="39" y="610"/>
                  </a:lnTo>
                  <a:lnTo>
                    <a:pt x="77" y="458"/>
                  </a:lnTo>
                  <a:lnTo>
                    <a:pt x="153" y="343"/>
                  </a:lnTo>
                  <a:lnTo>
                    <a:pt x="229" y="229"/>
                  </a:lnTo>
                  <a:lnTo>
                    <a:pt x="343" y="115"/>
                  </a:lnTo>
                  <a:lnTo>
                    <a:pt x="458" y="77"/>
                  </a:lnTo>
                  <a:lnTo>
                    <a:pt x="610" y="38"/>
                  </a:lnTo>
                  <a:lnTo>
                    <a:pt x="763" y="0"/>
                  </a:lnTo>
                  <a:lnTo>
                    <a:pt x="4726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267650" y="1307350"/>
              <a:ext cx="118175" cy="147700"/>
            </a:xfrm>
            <a:custGeom>
              <a:avLst/>
              <a:gdLst/>
              <a:ahLst/>
              <a:cxnLst/>
              <a:rect l="l" t="t" r="r" b="b"/>
              <a:pathLst>
                <a:path w="4727" h="5908" fill="none" extrusionOk="0">
                  <a:moveTo>
                    <a:pt x="763" y="1"/>
                  </a:moveTo>
                  <a:lnTo>
                    <a:pt x="4726" y="1"/>
                  </a:lnTo>
                  <a:lnTo>
                    <a:pt x="4726" y="5908"/>
                  </a:lnTo>
                  <a:lnTo>
                    <a:pt x="763" y="5908"/>
                  </a:lnTo>
                  <a:lnTo>
                    <a:pt x="763" y="5908"/>
                  </a:lnTo>
                  <a:lnTo>
                    <a:pt x="610" y="5870"/>
                  </a:lnTo>
                  <a:lnTo>
                    <a:pt x="458" y="5831"/>
                  </a:lnTo>
                  <a:lnTo>
                    <a:pt x="343" y="5793"/>
                  </a:lnTo>
                  <a:lnTo>
                    <a:pt x="229" y="5679"/>
                  </a:lnTo>
                  <a:lnTo>
                    <a:pt x="153" y="5565"/>
                  </a:lnTo>
                  <a:lnTo>
                    <a:pt x="77" y="5450"/>
                  </a:lnTo>
                  <a:lnTo>
                    <a:pt x="39" y="5298"/>
                  </a:lnTo>
                  <a:lnTo>
                    <a:pt x="0" y="5184"/>
                  </a:lnTo>
                  <a:lnTo>
                    <a:pt x="0" y="763"/>
                  </a:lnTo>
                  <a:lnTo>
                    <a:pt x="0" y="763"/>
                  </a:lnTo>
                  <a:lnTo>
                    <a:pt x="39" y="610"/>
                  </a:lnTo>
                  <a:lnTo>
                    <a:pt x="77" y="458"/>
                  </a:lnTo>
                  <a:lnTo>
                    <a:pt x="153" y="344"/>
                  </a:lnTo>
                  <a:lnTo>
                    <a:pt x="229" y="229"/>
                  </a:lnTo>
                  <a:lnTo>
                    <a:pt x="343" y="153"/>
                  </a:lnTo>
                  <a:lnTo>
                    <a:pt x="458" y="77"/>
                  </a:lnTo>
                  <a:lnTo>
                    <a:pt x="610" y="39"/>
                  </a:lnTo>
                  <a:lnTo>
                    <a:pt x="763" y="1"/>
                  </a:lnTo>
                  <a:lnTo>
                    <a:pt x="763" y="1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49" name="Google Shape;149;p7"/>
          <p:cNvGrpSpPr/>
          <p:nvPr/>
        </p:nvGrpSpPr>
        <p:grpSpPr>
          <a:xfrm>
            <a:off x="609612" y="2404145"/>
            <a:ext cx="248053" cy="246607"/>
            <a:chOff x="245725" y="1723700"/>
            <a:chExt cx="162950" cy="162000"/>
          </a:xfrm>
        </p:grpSpPr>
        <p:sp>
          <p:nvSpPr>
            <p:cNvPr id="150" name="Google Shape;150;p7"/>
            <p:cNvSpPr/>
            <p:nvPr/>
          </p:nvSpPr>
          <p:spPr>
            <a:xfrm>
              <a:off x="310525" y="1747525"/>
              <a:ext cx="98150" cy="95300"/>
            </a:xfrm>
            <a:custGeom>
              <a:avLst/>
              <a:gdLst/>
              <a:ahLst/>
              <a:cxnLst/>
              <a:rect l="l" t="t" r="r" b="b"/>
              <a:pathLst>
                <a:path w="3926" h="3812" fill="none" extrusionOk="0">
                  <a:moveTo>
                    <a:pt x="3811" y="3811"/>
                  </a:moveTo>
                  <a:lnTo>
                    <a:pt x="3811" y="3811"/>
                  </a:lnTo>
                  <a:lnTo>
                    <a:pt x="3888" y="3507"/>
                  </a:lnTo>
                  <a:lnTo>
                    <a:pt x="3926" y="3240"/>
                  </a:lnTo>
                  <a:lnTo>
                    <a:pt x="3888" y="2935"/>
                  </a:lnTo>
                  <a:lnTo>
                    <a:pt x="3811" y="2668"/>
                  </a:lnTo>
                  <a:lnTo>
                    <a:pt x="3659" y="2439"/>
                  </a:lnTo>
                  <a:lnTo>
                    <a:pt x="3507" y="2211"/>
                  </a:lnTo>
                  <a:lnTo>
                    <a:pt x="3278" y="2020"/>
                  </a:lnTo>
                  <a:lnTo>
                    <a:pt x="3011" y="1868"/>
                  </a:lnTo>
                  <a:lnTo>
                    <a:pt x="3011" y="1868"/>
                  </a:lnTo>
                  <a:lnTo>
                    <a:pt x="2744" y="1792"/>
                  </a:lnTo>
                  <a:lnTo>
                    <a:pt x="2439" y="1753"/>
                  </a:lnTo>
                  <a:lnTo>
                    <a:pt x="2058" y="1753"/>
                  </a:lnTo>
                  <a:lnTo>
                    <a:pt x="2058" y="1753"/>
                  </a:lnTo>
                  <a:lnTo>
                    <a:pt x="1944" y="1410"/>
                  </a:lnTo>
                  <a:lnTo>
                    <a:pt x="1792" y="1067"/>
                  </a:lnTo>
                  <a:lnTo>
                    <a:pt x="1563" y="801"/>
                  </a:lnTo>
                  <a:lnTo>
                    <a:pt x="1296" y="534"/>
                  </a:lnTo>
                  <a:lnTo>
                    <a:pt x="1029" y="343"/>
                  </a:lnTo>
                  <a:lnTo>
                    <a:pt x="686" y="153"/>
                  </a:lnTo>
                  <a:lnTo>
                    <a:pt x="343" y="39"/>
                  </a:lnTo>
                  <a:lnTo>
                    <a:pt x="0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245725" y="1754200"/>
              <a:ext cx="138175" cy="110525"/>
            </a:xfrm>
            <a:custGeom>
              <a:avLst/>
              <a:gdLst/>
              <a:ahLst/>
              <a:cxnLst/>
              <a:rect l="l" t="t" r="r" b="b"/>
              <a:pathLst>
                <a:path w="5527" h="4421" fill="none" extrusionOk="0">
                  <a:moveTo>
                    <a:pt x="1220" y="0"/>
                  </a:moveTo>
                  <a:lnTo>
                    <a:pt x="1220" y="0"/>
                  </a:lnTo>
                  <a:lnTo>
                    <a:pt x="992" y="153"/>
                  </a:lnTo>
                  <a:lnTo>
                    <a:pt x="801" y="305"/>
                  </a:lnTo>
                  <a:lnTo>
                    <a:pt x="649" y="457"/>
                  </a:lnTo>
                  <a:lnTo>
                    <a:pt x="496" y="610"/>
                  </a:lnTo>
                  <a:lnTo>
                    <a:pt x="230" y="991"/>
                  </a:lnTo>
                  <a:lnTo>
                    <a:pt x="77" y="1410"/>
                  </a:lnTo>
                  <a:lnTo>
                    <a:pt x="1" y="1868"/>
                  </a:lnTo>
                  <a:lnTo>
                    <a:pt x="1" y="2325"/>
                  </a:lnTo>
                  <a:lnTo>
                    <a:pt x="39" y="2554"/>
                  </a:lnTo>
                  <a:lnTo>
                    <a:pt x="77" y="2782"/>
                  </a:lnTo>
                  <a:lnTo>
                    <a:pt x="191" y="3011"/>
                  </a:lnTo>
                  <a:lnTo>
                    <a:pt x="268" y="3201"/>
                  </a:lnTo>
                  <a:lnTo>
                    <a:pt x="268" y="3201"/>
                  </a:lnTo>
                  <a:lnTo>
                    <a:pt x="458" y="3506"/>
                  </a:lnTo>
                  <a:lnTo>
                    <a:pt x="649" y="3735"/>
                  </a:lnTo>
                  <a:lnTo>
                    <a:pt x="916" y="3925"/>
                  </a:lnTo>
                  <a:lnTo>
                    <a:pt x="1182" y="4116"/>
                  </a:lnTo>
                  <a:lnTo>
                    <a:pt x="1449" y="4268"/>
                  </a:lnTo>
                  <a:lnTo>
                    <a:pt x="1754" y="4345"/>
                  </a:lnTo>
                  <a:lnTo>
                    <a:pt x="2059" y="4421"/>
                  </a:lnTo>
                  <a:lnTo>
                    <a:pt x="2364" y="4421"/>
                  </a:lnTo>
                  <a:lnTo>
                    <a:pt x="5031" y="4421"/>
                  </a:lnTo>
                  <a:lnTo>
                    <a:pt x="5031" y="4421"/>
                  </a:lnTo>
                  <a:lnTo>
                    <a:pt x="5298" y="4421"/>
                  </a:lnTo>
                  <a:lnTo>
                    <a:pt x="5527" y="4345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246675" y="1723700"/>
              <a:ext cx="162000" cy="162000"/>
            </a:xfrm>
            <a:custGeom>
              <a:avLst/>
              <a:gdLst/>
              <a:ahLst/>
              <a:cxnLst/>
              <a:rect l="l" t="t" r="r" b="b"/>
              <a:pathLst>
                <a:path w="6480" h="6480" fill="none" extrusionOk="0">
                  <a:moveTo>
                    <a:pt x="1" y="1"/>
                  </a:moveTo>
                  <a:lnTo>
                    <a:pt x="6480" y="6479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53" name="Google Shape;153;p7"/>
          <p:cNvGrpSpPr/>
          <p:nvPr/>
        </p:nvGrpSpPr>
        <p:grpSpPr>
          <a:xfrm>
            <a:off x="631381" y="2956764"/>
            <a:ext cx="203071" cy="201624"/>
            <a:chOff x="260025" y="2162925"/>
            <a:chExt cx="133400" cy="132450"/>
          </a:xfrm>
        </p:grpSpPr>
        <p:sp>
          <p:nvSpPr>
            <p:cNvPr id="154" name="Google Shape;154;p7"/>
            <p:cNvSpPr/>
            <p:nvPr/>
          </p:nvSpPr>
          <p:spPr>
            <a:xfrm>
              <a:off x="260025" y="2184825"/>
              <a:ext cx="110550" cy="110550"/>
            </a:xfrm>
            <a:custGeom>
              <a:avLst/>
              <a:gdLst/>
              <a:ahLst/>
              <a:cxnLst/>
              <a:rect l="l" t="t" r="r" b="b"/>
              <a:pathLst>
                <a:path w="4422" h="4422" fill="none" extrusionOk="0">
                  <a:moveTo>
                    <a:pt x="4421" y="2059"/>
                  </a:moveTo>
                  <a:lnTo>
                    <a:pt x="4421" y="3812"/>
                  </a:lnTo>
                  <a:lnTo>
                    <a:pt x="4421" y="3812"/>
                  </a:lnTo>
                  <a:lnTo>
                    <a:pt x="4421" y="3964"/>
                  </a:lnTo>
                  <a:lnTo>
                    <a:pt x="4383" y="4041"/>
                  </a:lnTo>
                  <a:lnTo>
                    <a:pt x="4269" y="4231"/>
                  </a:lnTo>
                  <a:lnTo>
                    <a:pt x="4078" y="4384"/>
                  </a:lnTo>
                  <a:lnTo>
                    <a:pt x="3964" y="4422"/>
                  </a:lnTo>
                  <a:lnTo>
                    <a:pt x="3850" y="4422"/>
                  </a:lnTo>
                  <a:lnTo>
                    <a:pt x="610" y="4422"/>
                  </a:lnTo>
                  <a:lnTo>
                    <a:pt x="610" y="4422"/>
                  </a:lnTo>
                  <a:lnTo>
                    <a:pt x="458" y="4422"/>
                  </a:lnTo>
                  <a:lnTo>
                    <a:pt x="382" y="4384"/>
                  </a:lnTo>
                  <a:lnTo>
                    <a:pt x="191" y="4231"/>
                  </a:lnTo>
                  <a:lnTo>
                    <a:pt x="39" y="4041"/>
                  </a:lnTo>
                  <a:lnTo>
                    <a:pt x="1" y="3964"/>
                  </a:lnTo>
                  <a:lnTo>
                    <a:pt x="1" y="3812"/>
                  </a:lnTo>
                  <a:lnTo>
                    <a:pt x="1" y="573"/>
                  </a:lnTo>
                  <a:lnTo>
                    <a:pt x="1" y="573"/>
                  </a:lnTo>
                  <a:lnTo>
                    <a:pt x="1" y="458"/>
                  </a:lnTo>
                  <a:lnTo>
                    <a:pt x="39" y="344"/>
                  </a:lnTo>
                  <a:lnTo>
                    <a:pt x="191" y="153"/>
                  </a:lnTo>
                  <a:lnTo>
                    <a:pt x="382" y="39"/>
                  </a:lnTo>
                  <a:lnTo>
                    <a:pt x="458" y="1"/>
                  </a:lnTo>
                  <a:lnTo>
                    <a:pt x="610" y="1"/>
                  </a:lnTo>
                  <a:lnTo>
                    <a:pt x="2363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348625" y="2162925"/>
              <a:ext cx="43850" cy="43850"/>
            </a:xfrm>
            <a:custGeom>
              <a:avLst/>
              <a:gdLst/>
              <a:ahLst/>
              <a:cxnLst/>
              <a:rect l="l" t="t" r="r" b="b"/>
              <a:pathLst>
                <a:path w="1754" h="1754" fill="none" extrusionOk="0">
                  <a:moveTo>
                    <a:pt x="1" y="0"/>
                  </a:moveTo>
                  <a:lnTo>
                    <a:pt x="1754" y="0"/>
                  </a:lnTo>
                  <a:lnTo>
                    <a:pt x="1754" y="1753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312425" y="2163875"/>
              <a:ext cx="81000" cy="81000"/>
            </a:xfrm>
            <a:custGeom>
              <a:avLst/>
              <a:gdLst/>
              <a:ahLst/>
              <a:cxnLst/>
              <a:rect l="l" t="t" r="r" b="b"/>
              <a:pathLst>
                <a:path w="3240" h="3240" fill="none" extrusionOk="0">
                  <a:moveTo>
                    <a:pt x="1" y="3240"/>
                  </a:moveTo>
                  <a:lnTo>
                    <a:pt x="3240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57" name="Google Shape;157;p7"/>
          <p:cNvGrpSpPr/>
          <p:nvPr/>
        </p:nvGrpSpPr>
        <p:grpSpPr>
          <a:xfrm>
            <a:off x="621220" y="3462957"/>
            <a:ext cx="223392" cy="224839"/>
            <a:chOff x="253350" y="2571650"/>
            <a:chExt cx="146750" cy="147700"/>
          </a:xfrm>
        </p:grpSpPr>
        <p:sp>
          <p:nvSpPr>
            <p:cNvPr id="158" name="Google Shape;158;p7"/>
            <p:cNvSpPr/>
            <p:nvPr/>
          </p:nvSpPr>
          <p:spPr>
            <a:xfrm>
              <a:off x="267650" y="2645000"/>
              <a:ext cx="118175" cy="74350"/>
            </a:xfrm>
            <a:custGeom>
              <a:avLst/>
              <a:gdLst/>
              <a:ahLst/>
              <a:cxnLst/>
              <a:rect l="l" t="t" r="r" b="b"/>
              <a:pathLst>
                <a:path w="4727" h="2974" fill="none" extrusionOk="0">
                  <a:moveTo>
                    <a:pt x="4726" y="1"/>
                  </a:moveTo>
                  <a:lnTo>
                    <a:pt x="4726" y="2974"/>
                  </a:lnTo>
                  <a:lnTo>
                    <a:pt x="0" y="2974"/>
                  </a:lnTo>
                  <a:lnTo>
                    <a:pt x="0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253350" y="2608800"/>
              <a:ext cx="146750" cy="36225"/>
            </a:xfrm>
            <a:custGeom>
              <a:avLst/>
              <a:gdLst/>
              <a:ahLst/>
              <a:cxnLst/>
              <a:rect l="l" t="t" r="r" b="b"/>
              <a:pathLst>
                <a:path w="5870" h="1449" fill="none" extrusionOk="0">
                  <a:moveTo>
                    <a:pt x="1" y="1"/>
                  </a:moveTo>
                  <a:lnTo>
                    <a:pt x="5870" y="1"/>
                  </a:lnTo>
                  <a:lnTo>
                    <a:pt x="5870" y="1449"/>
                  </a:lnTo>
                  <a:lnTo>
                    <a:pt x="1" y="1449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326725" y="2608800"/>
              <a:ext cx="25" cy="110550"/>
            </a:xfrm>
            <a:custGeom>
              <a:avLst/>
              <a:gdLst/>
              <a:ahLst/>
              <a:cxnLst/>
              <a:rect l="l" t="t" r="r" b="b"/>
              <a:pathLst>
                <a:path w="1" h="4422" fill="none" extrusionOk="0">
                  <a:moveTo>
                    <a:pt x="0" y="4422"/>
                  </a:moveTo>
                  <a:lnTo>
                    <a:pt x="0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275275" y="2571650"/>
              <a:ext cx="51475" cy="37175"/>
            </a:xfrm>
            <a:custGeom>
              <a:avLst/>
              <a:gdLst/>
              <a:ahLst/>
              <a:cxnLst/>
              <a:rect l="l" t="t" r="r" b="b"/>
              <a:pathLst>
                <a:path w="2059" h="1487" fill="none" extrusionOk="0">
                  <a:moveTo>
                    <a:pt x="2058" y="1487"/>
                  </a:moveTo>
                  <a:lnTo>
                    <a:pt x="763" y="1487"/>
                  </a:lnTo>
                  <a:lnTo>
                    <a:pt x="763" y="1487"/>
                  </a:lnTo>
                  <a:lnTo>
                    <a:pt x="534" y="1449"/>
                  </a:lnTo>
                  <a:lnTo>
                    <a:pt x="305" y="1334"/>
                  </a:lnTo>
                  <a:lnTo>
                    <a:pt x="115" y="1144"/>
                  </a:lnTo>
                  <a:lnTo>
                    <a:pt x="77" y="1029"/>
                  </a:lnTo>
                  <a:lnTo>
                    <a:pt x="38" y="915"/>
                  </a:lnTo>
                  <a:lnTo>
                    <a:pt x="38" y="915"/>
                  </a:lnTo>
                  <a:lnTo>
                    <a:pt x="0" y="763"/>
                  </a:lnTo>
                  <a:lnTo>
                    <a:pt x="38" y="572"/>
                  </a:lnTo>
                  <a:lnTo>
                    <a:pt x="77" y="420"/>
                  </a:lnTo>
                  <a:lnTo>
                    <a:pt x="153" y="267"/>
                  </a:lnTo>
                  <a:lnTo>
                    <a:pt x="267" y="153"/>
                  </a:lnTo>
                  <a:lnTo>
                    <a:pt x="420" y="77"/>
                  </a:lnTo>
                  <a:lnTo>
                    <a:pt x="572" y="39"/>
                  </a:lnTo>
                  <a:lnTo>
                    <a:pt x="724" y="1"/>
                  </a:lnTo>
                  <a:lnTo>
                    <a:pt x="724" y="1"/>
                  </a:lnTo>
                  <a:lnTo>
                    <a:pt x="915" y="39"/>
                  </a:lnTo>
                  <a:lnTo>
                    <a:pt x="1105" y="77"/>
                  </a:lnTo>
                  <a:lnTo>
                    <a:pt x="1258" y="153"/>
                  </a:lnTo>
                  <a:lnTo>
                    <a:pt x="1372" y="229"/>
                  </a:lnTo>
                  <a:lnTo>
                    <a:pt x="1601" y="458"/>
                  </a:lnTo>
                  <a:lnTo>
                    <a:pt x="1791" y="763"/>
                  </a:lnTo>
                  <a:lnTo>
                    <a:pt x="1906" y="1029"/>
                  </a:lnTo>
                  <a:lnTo>
                    <a:pt x="2020" y="1258"/>
                  </a:lnTo>
                  <a:lnTo>
                    <a:pt x="2058" y="1487"/>
                  </a:lnTo>
                  <a:lnTo>
                    <a:pt x="2058" y="1487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326725" y="2571650"/>
              <a:ext cx="51475" cy="37175"/>
            </a:xfrm>
            <a:custGeom>
              <a:avLst/>
              <a:gdLst/>
              <a:ahLst/>
              <a:cxnLst/>
              <a:rect l="l" t="t" r="r" b="b"/>
              <a:pathLst>
                <a:path w="2059" h="1487" fill="none" extrusionOk="0">
                  <a:moveTo>
                    <a:pt x="0" y="1487"/>
                  </a:moveTo>
                  <a:lnTo>
                    <a:pt x="1296" y="1487"/>
                  </a:lnTo>
                  <a:lnTo>
                    <a:pt x="1296" y="1487"/>
                  </a:lnTo>
                  <a:lnTo>
                    <a:pt x="1563" y="1449"/>
                  </a:lnTo>
                  <a:lnTo>
                    <a:pt x="1753" y="1334"/>
                  </a:lnTo>
                  <a:lnTo>
                    <a:pt x="1944" y="1144"/>
                  </a:lnTo>
                  <a:lnTo>
                    <a:pt x="2020" y="1029"/>
                  </a:lnTo>
                  <a:lnTo>
                    <a:pt x="2058" y="915"/>
                  </a:lnTo>
                  <a:lnTo>
                    <a:pt x="2058" y="915"/>
                  </a:lnTo>
                  <a:lnTo>
                    <a:pt x="2058" y="763"/>
                  </a:lnTo>
                  <a:lnTo>
                    <a:pt x="2058" y="572"/>
                  </a:lnTo>
                  <a:lnTo>
                    <a:pt x="1982" y="420"/>
                  </a:lnTo>
                  <a:lnTo>
                    <a:pt x="1906" y="267"/>
                  </a:lnTo>
                  <a:lnTo>
                    <a:pt x="1791" y="153"/>
                  </a:lnTo>
                  <a:lnTo>
                    <a:pt x="1639" y="77"/>
                  </a:lnTo>
                  <a:lnTo>
                    <a:pt x="1487" y="39"/>
                  </a:lnTo>
                  <a:lnTo>
                    <a:pt x="1334" y="1"/>
                  </a:lnTo>
                  <a:lnTo>
                    <a:pt x="1334" y="1"/>
                  </a:lnTo>
                  <a:lnTo>
                    <a:pt x="1144" y="39"/>
                  </a:lnTo>
                  <a:lnTo>
                    <a:pt x="991" y="77"/>
                  </a:lnTo>
                  <a:lnTo>
                    <a:pt x="839" y="153"/>
                  </a:lnTo>
                  <a:lnTo>
                    <a:pt x="686" y="229"/>
                  </a:lnTo>
                  <a:lnTo>
                    <a:pt x="458" y="458"/>
                  </a:lnTo>
                  <a:lnTo>
                    <a:pt x="267" y="763"/>
                  </a:lnTo>
                  <a:lnTo>
                    <a:pt x="153" y="1029"/>
                  </a:lnTo>
                  <a:lnTo>
                    <a:pt x="76" y="1258"/>
                  </a:lnTo>
                  <a:lnTo>
                    <a:pt x="0" y="1487"/>
                  </a:lnTo>
                  <a:lnTo>
                    <a:pt x="0" y="1487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63" name="Google Shape;163;p7"/>
          <p:cNvGrpSpPr/>
          <p:nvPr/>
        </p:nvGrpSpPr>
        <p:grpSpPr>
          <a:xfrm>
            <a:off x="621220" y="3982200"/>
            <a:ext cx="223392" cy="221947"/>
            <a:chOff x="253350" y="2988950"/>
            <a:chExt cx="146750" cy="145800"/>
          </a:xfrm>
        </p:grpSpPr>
        <p:sp>
          <p:nvSpPr>
            <p:cNvPr id="164" name="Google Shape;164;p7"/>
            <p:cNvSpPr/>
            <p:nvPr/>
          </p:nvSpPr>
          <p:spPr>
            <a:xfrm>
              <a:off x="312425" y="2988950"/>
              <a:ext cx="87675" cy="95300"/>
            </a:xfrm>
            <a:custGeom>
              <a:avLst/>
              <a:gdLst/>
              <a:ahLst/>
              <a:cxnLst/>
              <a:rect l="l" t="t" r="r" b="b"/>
              <a:pathLst>
                <a:path w="3507" h="3812" fill="none" extrusionOk="0">
                  <a:moveTo>
                    <a:pt x="1" y="3202"/>
                  </a:moveTo>
                  <a:lnTo>
                    <a:pt x="1" y="3202"/>
                  </a:lnTo>
                  <a:lnTo>
                    <a:pt x="191" y="3431"/>
                  </a:lnTo>
                  <a:lnTo>
                    <a:pt x="420" y="3621"/>
                  </a:lnTo>
                  <a:lnTo>
                    <a:pt x="687" y="3735"/>
                  </a:lnTo>
                  <a:lnTo>
                    <a:pt x="953" y="3774"/>
                  </a:lnTo>
                  <a:lnTo>
                    <a:pt x="1258" y="3812"/>
                  </a:lnTo>
                  <a:lnTo>
                    <a:pt x="1525" y="3774"/>
                  </a:lnTo>
                  <a:lnTo>
                    <a:pt x="1792" y="3659"/>
                  </a:lnTo>
                  <a:lnTo>
                    <a:pt x="2059" y="3507"/>
                  </a:lnTo>
                  <a:lnTo>
                    <a:pt x="2059" y="3507"/>
                  </a:lnTo>
                  <a:lnTo>
                    <a:pt x="2211" y="3392"/>
                  </a:lnTo>
                  <a:lnTo>
                    <a:pt x="3088" y="2478"/>
                  </a:lnTo>
                  <a:lnTo>
                    <a:pt x="3088" y="2478"/>
                  </a:lnTo>
                  <a:lnTo>
                    <a:pt x="3278" y="2249"/>
                  </a:lnTo>
                  <a:lnTo>
                    <a:pt x="3392" y="1982"/>
                  </a:lnTo>
                  <a:lnTo>
                    <a:pt x="3469" y="1716"/>
                  </a:lnTo>
                  <a:lnTo>
                    <a:pt x="3507" y="1449"/>
                  </a:lnTo>
                  <a:lnTo>
                    <a:pt x="3469" y="1144"/>
                  </a:lnTo>
                  <a:lnTo>
                    <a:pt x="3392" y="877"/>
                  </a:lnTo>
                  <a:lnTo>
                    <a:pt x="3240" y="649"/>
                  </a:lnTo>
                  <a:lnTo>
                    <a:pt x="3049" y="420"/>
                  </a:lnTo>
                  <a:lnTo>
                    <a:pt x="3049" y="420"/>
                  </a:lnTo>
                  <a:lnTo>
                    <a:pt x="2821" y="229"/>
                  </a:lnTo>
                  <a:lnTo>
                    <a:pt x="2592" y="115"/>
                  </a:lnTo>
                  <a:lnTo>
                    <a:pt x="2325" y="39"/>
                  </a:lnTo>
                  <a:lnTo>
                    <a:pt x="2020" y="1"/>
                  </a:lnTo>
                  <a:lnTo>
                    <a:pt x="1754" y="39"/>
                  </a:lnTo>
                  <a:lnTo>
                    <a:pt x="1487" y="115"/>
                  </a:lnTo>
                  <a:lnTo>
                    <a:pt x="1258" y="229"/>
                  </a:lnTo>
                  <a:lnTo>
                    <a:pt x="1030" y="420"/>
                  </a:lnTo>
                  <a:lnTo>
                    <a:pt x="496" y="915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253350" y="3039450"/>
              <a:ext cx="88650" cy="95300"/>
            </a:xfrm>
            <a:custGeom>
              <a:avLst/>
              <a:gdLst/>
              <a:ahLst/>
              <a:cxnLst/>
              <a:rect l="l" t="t" r="r" b="b"/>
              <a:pathLst>
                <a:path w="3546" h="3812" fill="none" extrusionOk="0">
                  <a:moveTo>
                    <a:pt x="3545" y="610"/>
                  </a:moveTo>
                  <a:lnTo>
                    <a:pt x="3545" y="610"/>
                  </a:lnTo>
                  <a:lnTo>
                    <a:pt x="3316" y="382"/>
                  </a:lnTo>
                  <a:lnTo>
                    <a:pt x="3088" y="229"/>
                  </a:lnTo>
                  <a:lnTo>
                    <a:pt x="2821" y="115"/>
                  </a:lnTo>
                  <a:lnTo>
                    <a:pt x="2554" y="39"/>
                  </a:lnTo>
                  <a:lnTo>
                    <a:pt x="2287" y="1"/>
                  </a:lnTo>
                  <a:lnTo>
                    <a:pt x="1982" y="77"/>
                  </a:lnTo>
                  <a:lnTo>
                    <a:pt x="1716" y="153"/>
                  </a:lnTo>
                  <a:lnTo>
                    <a:pt x="1487" y="305"/>
                  </a:lnTo>
                  <a:lnTo>
                    <a:pt x="1487" y="305"/>
                  </a:lnTo>
                  <a:lnTo>
                    <a:pt x="1297" y="458"/>
                  </a:lnTo>
                  <a:lnTo>
                    <a:pt x="420" y="1334"/>
                  </a:lnTo>
                  <a:lnTo>
                    <a:pt x="420" y="1334"/>
                  </a:lnTo>
                  <a:lnTo>
                    <a:pt x="229" y="1563"/>
                  </a:lnTo>
                  <a:lnTo>
                    <a:pt x="115" y="1830"/>
                  </a:lnTo>
                  <a:lnTo>
                    <a:pt x="39" y="2097"/>
                  </a:lnTo>
                  <a:lnTo>
                    <a:pt x="1" y="2363"/>
                  </a:lnTo>
                  <a:lnTo>
                    <a:pt x="39" y="2668"/>
                  </a:lnTo>
                  <a:lnTo>
                    <a:pt x="115" y="2935"/>
                  </a:lnTo>
                  <a:lnTo>
                    <a:pt x="268" y="3202"/>
                  </a:lnTo>
                  <a:lnTo>
                    <a:pt x="458" y="3430"/>
                  </a:lnTo>
                  <a:lnTo>
                    <a:pt x="458" y="3430"/>
                  </a:lnTo>
                  <a:lnTo>
                    <a:pt x="687" y="3583"/>
                  </a:lnTo>
                  <a:lnTo>
                    <a:pt x="954" y="3735"/>
                  </a:lnTo>
                  <a:lnTo>
                    <a:pt x="1220" y="3812"/>
                  </a:lnTo>
                  <a:lnTo>
                    <a:pt x="1487" y="3812"/>
                  </a:lnTo>
                  <a:lnTo>
                    <a:pt x="1754" y="3812"/>
                  </a:lnTo>
                  <a:lnTo>
                    <a:pt x="2021" y="3735"/>
                  </a:lnTo>
                  <a:lnTo>
                    <a:pt x="2287" y="3583"/>
                  </a:lnTo>
                  <a:lnTo>
                    <a:pt x="2516" y="3430"/>
                  </a:lnTo>
                  <a:lnTo>
                    <a:pt x="3011" y="2897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66" name="Google Shape;166;p7"/>
          <p:cNvSpPr/>
          <p:nvPr/>
        </p:nvSpPr>
        <p:spPr>
          <a:xfrm>
            <a:off x="632831" y="4521785"/>
            <a:ext cx="201624" cy="201624"/>
          </a:xfrm>
          <a:custGeom>
            <a:avLst/>
            <a:gdLst/>
            <a:ahLst/>
            <a:cxnLst/>
            <a:rect l="l" t="t" r="r" b="b"/>
            <a:pathLst>
              <a:path w="5298" h="5298" fill="none" extrusionOk="0">
                <a:moveTo>
                  <a:pt x="5298" y="2897"/>
                </a:moveTo>
                <a:lnTo>
                  <a:pt x="5298" y="2897"/>
                </a:lnTo>
                <a:lnTo>
                  <a:pt x="5260" y="3164"/>
                </a:lnTo>
                <a:lnTo>
                  <a:pt x="5184" y="3430"/>
                </a:lnTo>
                <a:lnTo>
                  <a:pt x="5107" y="3659"/>
                </a:lnTo>
                <a:lnTo>
                  <a:pt x="4993" y="3888"/>
                </a:lnTo>
                <a:lnTo>
                  <a:pt x="4841" y="4116"/>
                </a:lnTo>
                <a:lnTo>
                  <a:pt x="4688" y="4307"/>
                </a:lnTo>
                <a:lnTo>
                  <a:pt x="4536" y="4497"/>
                </a:lnTo>
                <a:lnTo>
                  <a:pt x="4345" y="4688"/>
                </a:lnTo>
                <a:lnTo>
                  <a:pt x="4117" y="4840"/>
                </a:lnTo>
                <a:lnTo>
                  <a:pt x="3926" y="4955"/>
                </a:lnTo>
                <a:lnTo>
                  <a:pt x="3697" y="5069"/>
                </a:lnTo>
                <a:lnTo>
                  <a:pt x="3431" y="5183"/>
                </a:lnTo>
                <a:lnTo>
                  <a:pt x="3202" y="5221"/>
                </a:lnTo>
                <a:lnTo>
                  <a:pt x="2935" y="5298"/>
                </a:lnTo>
                <a:lnTo>
                  <a:pt x="2668" y="5298"/>
                </a:lnTo>
                <a:lnTo>
                  <a:pt x="2402" y="5298"/>
                </a:lnTo>
                <a:lnTo>
                  <a:pt x="2402" y="5298"/>
                </a:lnTo>
                <a:lnTo>
                  <a:pt x="2135" y="5260"/>
                </a:lnTo>
                <a:lnTo>
                  <a:pt x="1868" y="5183"/>
                </a:lnTo>
                <a:lnTo>
                  <a:pt x="1639" y="5107"/>
                </a:lnTo>
                <a:lnTo>
                  <a:pt x="1373" y="4993"/>
                </a:lnTo>
                <a:lnTo>
                  <a:pt x="1182" y="4840"/>
                </a:lnTo>
                <a:lnTo>
                  <a:pt x="953" y="4688"/>
                </a:lnTo>
                <a:lnTo>
                  <a:pt x="763" y="4535"/>
                </a:lnTo>
                <a:lnTo>
                  <a:pt x="610" y="4345"/>
                </a:lnTo>
                <a:lnTo>
                  <a:pt x="458" y="4116"/>
                </a:lnTo>
                <a:lnTo>
                  <a:pt x="306" y="3926"/>
                </a:lnTo>
                <a:lnTo>
                  <a:pt x="191" y="3697"/>
                </a:lnTo>
                <a:lnTo>
                  <a:pt x="115" y="3430"/>
                </a:lnTo>
                <a:lnTo>
                  <a:pt x="39" y="3202"/>
                </a:lnTo>
                <a:lnTo>
                  <a:pt x="1" y="2935"/>
                </a:lnTo>
                <a:lnTo>
                  <a:pt x="1" y="2668"/>
                </a:lnTo>
                <a:lnTo>
                  <a:pt x="1" y="2401"/>
                </a:lnTo>
                <a:lnTo>
                  <a:pt x="1" y="2401"/>
                </a:lnTo>
                <a:lnTo>
                  <a:pt x="77" y="1944"/>
                </a:lnTo>
                <a:lnTo>
                  <a:pt x="267" y="1525"/>
                </a:lnTo>
                <a:lnTo>
                  <a:pt x="496" y="1106"/>
                </a:lnTo>
                <a:lnTo>
                  <a:pt x="763" y="763"/>
                </a:lnTo>
                <a:lnTo>
                  <a:pt x="1106" y="496"/>
                </a:lnTo>
                <a:lnTo>
                  <a:pt x="1487" y="267"/>
                </a:lnTo>
                <a:lnTo>
                  <a:pt x="1944" y="77"/>
                </a:lnTo>
                <a:lnTo>
                  <a:pt x="2402" y="0"/>
                </a:lnTo>
                <a:lnTo>
                  <a:pt x="2402" y="0"/>
                </a:lnTo>
                <a:lnTo>
                  <a:pt x="2173" y="381"/>
                </a:lnTo>
                <a:lnTo>
                  <a:pt x="2059" y="763"/>
                </a:lnTo>
                <a:lnTo>
                  <a:pt x="1982" y="1144"/>
                </a:lnTo>
                <a:lnTo>
                  <a:pt x="2020" y="1525"/>
                </a:lnTo>
                <a:lnTo>
                  <a:pt x="2097" y="1906"/>
                </a:lnTo>
                <a:lnTo>
                  <a:pt x="2287" y="2287"/>
                </a:lnTo>
                <a:lnTo>
                  <a:pt x="2516" y="2592"/>
                </a:lnTo>
                <a:lnTo>
                  <a:pt x="2821" y="2897"/>
                </a:lnTo>
                <a:lnTo>
                  <a:pt x="2821" y="2897"/>
                </a:lnTo>
                <a:lnTo>
                  <a:pt x="3126" y="3049"/>
                </a:lnTo>
                <a:lnTo>
                  <a:pt x="3431" y="3202"/>
                </a:lnTo>
                <a:lnTo>
                  <a:pt x="3735" y="3278"/>
                </a:lnTo>
                <a:lnTo>
                  <a:pt x="4040" y="3278"/>
                </a:lnTo>
                <a:lnTo>
                  <a:pt x="4383" y="3278"/>
                </a:lnTo>
                <a:lnTo>
                  <a:pt x="4688" y="3202"/>
                </a:lnTo>
                <a:lnTo>
                  <a:pt x="4993" y="3049"/>
                </a:lnTo>
                <a:lnTo>
                  <a:pt x="5298" y="2897"/>
                </a:lnTo>
                <a:lnTo>
                  <a:pt x="5298" y="2897"/>
                </a:lnTo>
                <a:close/>
              </a:path>
            </a:pathLst>
          </a:custGeom>
          <a:noFill/>
          <a:ln w="14300" cap="rnd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67" name="Google Shape;167;p7"/>
          <p:cNvGrpSpPr/>
          <p:nvPr/>
        </p:nvGrpSpPr>
        <p:grpSpPr>
          <a:xfrm>
            <a:off x="632827" y="5051173"/>
            <a:ext cx="201624" cy="201624"/>
            <a:chOff x="260975" y="3843575"/>
            <a:chExt cx="132450" cy="132450"/>
          </a:xfrm>
        </p:grpSpPr>
        <p:sp>
          <p:nvSpPr>
            <p:cNvPr id="168" name="Google Shape;168;p7"/>
            <p:cNvSpPr/>
            <p:nvPr/>
          </p:nvSpPr>
          <p:spPr>
            <a:xfrm>
              <a:off x="260975" y="3843575"/>
              <a:ext cx="117225" cy="118150"/>
            </a:xfrm>
            <a:custGeom>
              <a:avLst/>
              <a:gdLst/>
              <a:ahLst/>
              <a:cxnLst/>
              <a:rect l="l" t="t" r="r" b="b"/>
              <a:pathLst>
                <a:path w="4689" h="4726" fill="none" extrusionOk="0">
                  <a:moveTo>
                    <a:pt x="2325" y="0"/>
                  </a:moveTo>
                  <a:lnTo>
                    <a:pt x="2325" y="0"/>
                  </a:lnTo>
                  <a:lnTo>
                    <a:pt x="2592" y="0"/>
                  </a:lnTo>
                  <a:lnTo>
                    <a:pt x="2821" y="38"/>
                  </a:lnTo>
                  <a:lnTo>
                    <a:pt x="3049" y="115"/>
                  </a:lnTo>
                  <a:lnTo>
                    <a:pt x="3278" y="191"/>
                  </a:lnTo>
                  <a:lnTo>
                    <a:pt x="3659" y="381"/>
                  </a:lnTo>
                  <a:lnTo>
                    <a:pt x="4002" y="686"/>
                  </a:lnTo>
                  <a:lnTo>
                    <a:pt x="4307" y="1029"/>
                  </a:lnTo>
                  <a:lnTo>
                    <a:pt x="4498" y="1449"/>
                  </a:lnTo>
                  <a:lnTo>
                    <a:pt x="4574" y="1639"/>
                  </a:lnTo>
                  <a:lnTo>
                    <a:pt x="4650" y="1868"/>
                  </a:lnTo>
                  <a:lnTo>
                    <a:pt x="4688" y="2096"/>
                  </a:lnTo>
                  <a:lnTo>
                    <a:pt x="4688" y="2363"/>
                  </a:lnTo>
                  <a:lnTo>
                    <a:pt x="4688" y="2363"/>
                  </a:lnTo>
                  <a:lnTo>
                    <a:pt x="4688" y="2592"/>
                  </a:lnTo>
                  <a:lnTo>
                    <a:pt x="4650" y="2820"/>
                  </a:lnTo>
                  <a:lnTo>
                    <a:pt x="4574" y="3049"/>
                  </a:lnTo>
                  <a:lnTo>
                    <a:pt x="4498" y="3278"/>
                  </a:lnTo>
                  <a:lnTo>
                    <a:pt x="4307" y="3659"/>
                  </a:lnTo>
                  <a:lnTo>
                    <a:pt x="4002" y="4002"/>
                  </a:lnTo>
                  <a:lnTo>
                    <a:pt x="3659" y="4307"/>
                  </a:lnTo>
                  <a:lnTo>
                    <a:pt x="3278" y="4535"/>
                  </a:lnTo>
                  <a:lnTo>
                    <a:pt x="3049" y="4612"/>
                  </a:lnTo>
                  <a:lnTo>
                    <a:pt x="2821" y="4650"/>
                  </a:lnTo>
                  <a:lnTo>
                    <a:pt x="2592" y="4688"/>
                  </a:lnTo>
                  <a:lnTo>
                    <a:pt x="2325" y="4726"/>
                  </a:lnTo>
                  <a:lnTo>
                    <a:pt x="2325" y="4726"/>
                  </a:lnTo>
                  <a:lnTo>
                    <a:pt x="2097" y="4688"/>
                  </a:lnTo>
                  <a:lnTo>
                    <a:pt x="1868" y="4650"/>
                  </a:lnTo>
                  <a:lnTo>
                    <a:pt x="1639" y="4612"/>
                  </a:lnTo>
                  <a:lnTo>
                    <a:pt x="1411" y="4535"/>
                  </a:lnTo>
                  <a:lnTo>
                    <a:pt x="1030" y="4307"/>
                  </a:lnTo>
                  <a:lnTo>
                    <a:pt x="687" y="4002"/>
                  </a:lnTo>
                  <a:lnTo>
                    <a:pt x="382" y="3659"/>
                  </a:lnTo>
                  <a:lnTo>
                    <a:pt x="153" y="3278"/>
                  </a:lnTo>
                  <a:lnTo>
                    <a:pt x="77" y="3049"/>
                  </a:lnTo>
                  <a:lnTo>
                    <a:pt x="39" y="2820"/>
                  </a:lnTo>
                  <a:lnTo>
                    <a:pt x="1" y="2592"/>
                  </a:lnTo>
                  <a:lnTo>
                    <a:pt x="1" y="2363"/>
                  </a:lnTo>
                  <a:lnTo>
                    <a:pt x="1" y="2363"/>
                  </a:lnTo>
                  <a:lnTo>
                    <a:pt x="1" y="2096"/>
                  </a:lnTo>
                  <a:lnTo>
                    <a:pt x="39" y="1868"/>
                  </a:lnTo>
                  <a:lnTo>
                    <a:pt x="77" y="1639"/>
                  </a:lnTo>
                  <a:lnTo>
                    <a:pt x="153" y="1449"/>
                  </a:lnTo>
                  <a:lnTo>
                    <a:pt x="382" y="1029"/>
                  </a:lnTo>
                  <a:lnTo>
                    <a:pt x="687" y="686"/>
                  </a:lnTo>
                  <a:lnTo>
                    <a:pt x="1030" y="381"/>
                  </a:lnTo>
                  <a:lnTo>
                    <a:pt x="1411" y="191"/>
                  </a:lnTo>
                  <a:lnTo>
                    <a:pt x="1639" y="115"/>
                  </a:lnTo>
                  <a:lnTo>
                    <a:pt x="1868" y="38"/>
                  </a:lnTo>
                  <a:lnTo>
                    <a:pt x="2097" y="0"/>
                  </a:lnTo>
                  <a:lnTo>
                    <a:pt x="2325" y="0"/>
                  </a:lnTo>
                  <a:lnTo>
                    <a:pt x="2325" y="0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361025" y="3943600"/>
              <a:ext cx="32400" cy="32425"/>
            </a:xfrm>
            <a:custGeom>
              <a:avLst/>
              <a:gdLst/>
              <a:ahLst/>
              <a:cxnLst/>
              <a:rect l="l" t="t" r="r" b="b"/>
              <a:pathLst>
                <a:path w="1296" h="1297" fill="none" extrusionOk="0">
                  <a:moveTo>
                    <a:pt x="1296" y="1297"/>
                  </a:moveTo>
                  <a:lnTo>
                    <a:pt x="0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" name="Google Shape;170;p7"/>
          <p:cNvGrpSpPr/>
          <p:nvPr/>
        </p:nvGrpSpPr>
        <p:grpSpPr>
          <a:xfrm>
            <a:off x="625596" y="5573311"/>
            <a:ext cx="214677" cy="214677"/>
            <a:chOff x="256225" y="4262775"/>
            <a:chExt cx="141025" cy="141025"/>
          </a:xfrm>
        </p:grpSpPr>
        <p:sp>
          <p:nvSpPr>
            <p:cNvPr id="171" name="Google Shape;171;p7"/>
            <p:cNvSpPr/>
            <p:nvPr/>
          </p:nvSpPr>
          <p:spPr>
            <a:xfrm>
              <a:off x="256225" y="4262775"/>
              <a:ext cx="141025" cy="141025"/>
            </a:xfrm>
            <a:custGeom>
              <a:avLst/>
              <a:gdLst/>
              <a:ahLst/>
              <a:cxnLst/>
              <a:rect l="l" t="t" r="r" b="b"/>
              <a:pathLst>
                <a:path w="5641" h="5641" fill="none" extrusionOk="0">
                  <a:moveTo>
                    <a:pt x="5488" y="3354"/>
                  </a:moveTo>
                  <a:lnTo>
                    <a:pt x="3354" y="5489"/>
                  </a:lnTo>
                  <a:lnTo>
                    <a:pt x="3354" y="5489"/>
                  </a:lnTo>
                  <a:lnTo>
                    <a:pt x="3278" y="5565"/>
                  </a:lnTo>
                  <a:lnTo>
                    <a:pt x="3163" y="5603"/>
                  </a:lnTo>
                  <a:lnTo>
                    <a:pt x="2935" y="5641"/>
                  </a:lnTo>
                  <a:lnTo>
                    <a:pt x="2744" y="5603"/>
                  </a:lnTo>
                  <a:lnTo>
                    <a:pt x="2630" y="5565"/>
                  </a:lnTo>
                  <a:lnTo>
                    <a:pt x="2515" y="5489"/>
                  </a:lnTo>
                  <a:lnTo>
                    <a:pt x="2515" y="5489"/>
                  </a:lnTo>
                  <a:lnTo>
                    <a:pt x="0" y="2973"/>
                  </a:lnTo>
                  <a:lnTo>
                    <a:pt x="0" y="1"/>
                  </a:lnTo>
                  <a:lnTo>
                    <a:pt x="2935" y="1"/>
                  </a:lnTo>
                  <a:lnTo>
                    <a:pt x="5488" y="2554"/>
                  </a:lnTo>
                  <a:lnTo>
                    <a:pt x="5488" y="2554"/>
                  </a:lnTo>
                  <a:lnTo>
                    <a:pt x="5564" y="2630"/>
                  </a:lnTo>
                  <a:lnTo>
                    <a:pt x="5602" y="2745"/>
                  </a:lnTo>
                  <a:lnTo>
                    <a:pt x="5640" y="2973"/>
                  </a:lnTo>
                  <a:lnTo>
                    <a:pt x="5602" y="3164"/>
                  </a:lnTo>
                  <a:lnTo>
                    <a:pt x="5564" y="3278"/>
                  </a:lnTo>
                  <a:lnTo>
                    <a:pt x="5488" y="3354"/>
                  </a:lnTo>
                  <a:lnTo>
                    <a:pt x="5488" y="3354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293375" y="4301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3" name="Google Shape;173;p7"/>
          <p:cNvGrpSpPr/>
          <p:nvPr/>
        </p:nvGrpSpPr>
        <p:grpSpPr>
          <a:xfrm>
            <a:off x="642988" y="6109985"/>
            <a:ext cx="179893" cy="201624"/>
            <a:chOff x="267650" y="4691525"/>
            <a:chExt cx="118175" cy="132450"/>
          </a:xfrm>
        </p:grpSpPr>
        <p:sp>
          <p:nvSpPr>
            <p:cNvPr id="174" name="Google Shape;174;p7"/>
            <p:cNvSpPr/>
            <p:nvPr/>
          </p:nvSpPr>
          <p:spPr>
            <a:xfrm>
              <a:off x="267650" y="4779175"/>
              <a:ext cx="118175" cy="44800"/>
            </a:xfrm>
            <a:custGeom>
              <a:avLst/>
              <a:gdLst/>
              <a:ahLst/>
              <a:cxnLst/>
              <a:rect l="l" t="t" r="r" b="b"/>
              <a:pathLst>
                <a:path w="4727" h="1792" fill="none" extrusionOk="0">
                  <a:moveTo>
                    <a:pt x="4726" y="1791"/>
                  </a:moveTo>
                  <a:lnTo>
                    <a:pt x="4726" y="1182"/>
                  </a:lnTo>
                  <a:lnTo>
                    <a:pt x="4726" y="1182"/>
                  </a:lnTo>
                  <a:lnTo>
                    <a:pt x="4688" y="953"/>
                  </a:lnTo>
                  <a:lnTo>
                    <a:pt x="4650" y="724"/>
                  </a:lnTo>
                  <a:lnTo>
                    <a:pt x="4536" y="534"/>
                  </a:lnTo>
                  <a:lnTo>
                    <a:pt x="4383" y="343"/>
                  </a:lnTo>
                  <a:lnTo>
                    <a:pt x="4193" y="229"/>
                  </a:lnTo>
                  <a:lnTo>
                    <a:pt x="4002" y="115"/>
                  </a:lnTo>
                  <a:lnTo>
                    <a:pt x="3773" y="38"/>
                  </a:lnTo>
                  <a:lnTo>
                    <a:pt x="3545" y="0"/>
                  </a:lnTo>
                  <a:lnTo>
                    <a:pt x="1182" y="0"/>
                  </a:lnTo>
                  <a:lnTo>
                    <a:pt x="1182" y="0"/>
                  </a:lnTo>
                  <a:lnTo>
                    <a:pt x="953" y="38"/>
                  </a:lnTo>
                  <a:lnTo>
                    <a:pt x="725" y="115"/>
                  </a:lnTo>
                  <a:lnTo>
                    <a:pt x="534" y="229"/>
                  </a:lnTo>
                  <a:lnTo>
                    <a:pt x="343" y="343"/>
                  </a:lnTo>
                  <a:lnTo>
                    <a:pt x="229" y="534"/>
                  </a:lnTo>
                  <a:lnTo>
                    <a:pt x="115" y="724"/>
                  </a:lnTo>
                  <a:lnTo>
                    <a:pt x="39" y="953"/>
                  </a:lnTo>
                  <a:lnTo>
                    <a:pt x="0" y="1182"/>
                  </a:lnTo>
                  <a:lnTo>
                    <a:pt x="0" y="179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297175" y="4691525"/>
              <a:ext cx="59100" cy="59075"/>
            </a:xfrm>
            <a:custGeom>
              <a:avLst/>
              <a:gdLst/>
              <a:ahLst/>
              <a:cxnLst/>
              <a:rect l="l" t="t" r="r" b="b"/>
              <a:pathLst>
                <a:path w="2364" h="2363" fill="none" extrusionOk="0">
                  <a:moveTo>
                    <a:pt x="1182" y="0"/>
                  </a:moveTo>
                  <a:lnTo>
                    <a:pt x="1182" y="0"/>
                  </a:lnTo>
                  <a:lnTo>
                    <a:pt x="1411" y="0"/>
                  </a:lnTo>
                  <a:lnTo>
                    <a:pt x="1640" y="76"/>
                  </a:lnTo>
                  <a:lnTo>
                    <a:pt x="1830" y="191"/>
                  </a:lnTo>
                  <a:lnTo>
                    <a:pt x="2021" y="343"/>
                  </a:lnTo>
                  <a:lnTo>
                    <a:pt x="2173" y="496"/>
                  </a:lnTo>
                  <a:lnTo>
                    <a:pt x="2287" y="724"/>
                  </a:lnTo>
                  <a:lnTo>
                    <a:pt x="2326" y="915"/>
                  </a:lnTo>
                  <a:lnTo>
                    <a:pt x="2364" y="1182"/>
                  </a:lnTo>
                  <a:lnTo>
                    <a:pt x="2364" y="1182"/>
                  </a:lnTo>
                  <a:lnTo>
                    <a:pt x="2326" y="1410"/>
                  </a:lnTo>
                  <a:lnTo>
                    <a:pt x="2287" y="1639"/>
                  </a:lnTo>
                  <a:lnTo>
                    <a:pt x="2173" y="1829"/>
                  </a:lnTo>
                  <a:lnTo>
                    <a:pt x="2021" y="1982"/>
                  </a:lnTo>
                  <a:lnTo>
                    <a:pt x="1830" y="2134"/>
                  </a:lnTo>
                  <a:lnTo>
                    <a:pt x="1640" y="2249"/>
                  </a:lnTo>
                  <a:lnTo>
                    <a:pt x="1411" y="2325"/>
                  </a:lnTo>
                  <a:lnTo>
                    <a:pt x="1182" y="2363"/>
                  </a:lnTo>
                  <a:lnTo>
                    <a:pt x="1182" y="2363"/>
                  </a:lnTo>
                  <a:lnTo>
                    <a:pt x="954" y="2325"/>
                  </a:lnTo>
                  <a:lnTo>
                    <a:pt x="725" y="2249"/>
                  </a:lnTo>
                  <a:lnTo>
                    <a:pt x="534" y="2134"/>
                  </a:lnTo>
                  <a:lnTo>
                    <a:pt x="344" y="1982"/>
                  </a:lnTo>
                  <a:lnTo>
                    <a:pt x="229" y="1829"/>
                  </a:lnTo>
                  <a:lnTo>
                    <a:pt x="115" y="1639"/>
                  </a:lnTo>
                  <a:lnTo>
                    <a:pt x="39" y="1410"/>
                  </a:lnTo>
                  <a:lnTo>
                    <a:pt x="1" y="1182"/>
                  </a:lnTo>
                  <a:lnTo>
                    <a:pt x="1" y="1182"/>
                  </a:lnTo>
                  <a:lnTo>
                    <a:pt x="39" y="915"/>
                  </a:lnTo>
                  <a:lnTo>
                    <a:pt x="115" y="724"/>
                  </a:lnTo>
                  <a:lnTo>
                    <a:pt x="229" y="496"/>
                  </a:lnTo>
                  <a:lnTo>
                    <a:pt x="344" y="343"/>
                  </a:lnTo>
                  <a:lnTo>
                    <a:pt x="534" y="191"/>
                  </a:lnTo>
                  <a:lnTo>
                    <a:pt x="725" y="76"/>
                  </a:lnTo>
                  <a:lnTo>
                    <a:pt x="954" y="0"/>
                  </a:lnTo>
                  <a:lnTo>
                    <a:pt x="1182" y="0"/>
                  </a:lnTo>
                  <a:lnTo>
                    <a:pt x="1182" y="0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6" name="Google Shape;176;p7"/>
          <p:cNvGrpSpPr/>
          <p:nvPr/>
        </p:nvGrpSpPr>
        <p:grpSpPr>
          <a:xfrm>
            <a:off x="1242083" y="1368547"/>
            <a:ext cx="235000" cy="203071"/>
            <a:chOff x="884075" y="891000"/>
            <a:chExt cx="154375" cy="133400"/>
          </a:xfrm>
        </p:grpSpPr>
        <p:sp>
          <p:nvSpPr>
            <p:cNvPr id="177" name="Google Shape;177;p7"/>
            <p:cNvSpPr/>
            <p:nvPr/>
          </p:nvSpPr>
          <p:spPr>
            <a:xfrm>
              <a:off x="884075" y="891000"/>
              <a:ext cx="154375" cy="133400"/>
            </a:xfrm>
            <a:custGeom>
              <a:avLst/>
              <a:gdLst/>
              <a:ahLst/>
              <a:cxnLst/>
              <a:rect l="l" t="t" r="r" b="b"/>
              <a:pathLst>
                <a:path w="6175" h="5336" fill="none" extrusionOk="0">
                  <a:moveTo>
                    <a:pt x="2592" y="267"/>
                  </a:moveTo>
                  <a:lnTo>
                    <a:pt x="77" y="4421"/>
                  </a:lnTo>
                  <a:lnTo>
                    <a:pt x="77" y="4421"/>
                  </a:lnTo>
                  <a:lnTo>
                    <a:pt x="39" y="4536"/>
                  </a:lnTo>
                  <a:lnTo>
                    <a:pt x="1" y="4650"/>
                  </a:lnTo>
                  <a:lnTo>
                    <a:pt x="39" y="4879"/>
                  </a:lnTo>
                  <a:lnTo>
                    <a:pt x="115" y="5069"/>
                  </a:lnTo>
                  <a:lnTo>
                    <a:pt x="191" y="5183"/>
                  </a:lnTo>
                  <a:lnTo>
                    <a:pt x="306" y="5260"/>
                  </a:lnTo>
                  <a:lnTo>
                    <a:pt x="306" y="5260"/>
                  </a:lnTo>
                  <a:lnTo>
                    <a:pt x="420" y="5298"/>
                  </a:lnTo>
                  <a:lnTo>
                    <a:pt x="572" y="5336"/>
                  </a:lnTo>
                  <a:lnTo>
                    <a:pt x="5565" y="5336"/>
                  </a:lnTo>
                  <a:lnTo>
                    <a:pt x="5565" y="5336"/>
                  </a:lnTo>
                  <a:lnTo>
                    <a:pt x="5679" y="5298"/>
                  </a:lnTo>
                  <a:lnTo>
                    <a:pt x="5793" y="5260"/>
                  </a:lnTo>
                  <a:lnTo>
                    <a:pt x="5984" y="5145"/>
                  </a:lnTo>
                  <a:lnTo>
                    <a:pt x="6098" y="4955"/>
                  </a:lnTo>
                  <a:lnTo>
                    <a:pt x="6136" y="4840"/>
                  </a:lnTo>
                  <a:lnTo>
                    <a:pt x="6175" y="4726"/>
                  </a:lnTo>
                  <a:lnTo>
                    <a:pt x="6175" y="4726"/>
                  </a:lnTo>
                  <a:lnTo>
                    <a:pt x="6136" y="4574"/>
                  </a:lnTo>
                  <a:lnTo>
                    <a:pt x="6060" y="4421"/>
                  </a:lnTo>
                  <a:lnTo>
                    <a:pt x="3583" y="267"/>
                  </a:lnTo>
                  <a:lnTo>
                    <a:pt x="3583" y="267"/>
                  </a:lnTo>
                  <a:lnTo>
                    <a:pt x="3507" y="191"/>
                  </a:lnTo>
                  <a:lnTo>
                    <a:pt x="3431" y="115"/>
                  </a:lnTo>
                  <a:lnTo>
                    <a:pt x="3202" y="1"/>
                  </a:lnTo>
                  <a:lnTo>
                    <a:pt x="3011" y="1"/>
                  </a:lnTo>
                  <a:lnTo>
                    <a:pt x="2897" y="39"/>
                  </a:lnTo>
                  <a:lnTo>
                    <a:pt x="2783" y="77"/>
                  </a:lnTo>
                  <a:lnTo>
                    <a:pt x="2783" y="77"/>
                  </a:lnTo>
                  <a:lnTo>
                    <a:pt x="2668" y="153"/>
                  </a:lnTo>
                  <a:lnTo>
                    <a:pt x="2592" y="267"/>
                  </a:lnTo>
                  <a:lnTo>
                    <a:pt x="2592" y="267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961250" y="935775"/>
              <a:ext cx="25" cy="29575"/>
            </a:xfrm>
            <a:custGeom>
              <a:avLst/>
              <a:gdLst/>
              <a:ahLst/>
              <a:cxnLst/>
              <a:rect l="l" t="t" r="r" b="b"/>
              <a:pathLst>
                <a:path w="1" h="1183" fill="none" extrusionOk="0">
                  <a:moveTo>
                    <a:pt x="1" y="1"/>
                  </a:moveTo>
                  <a:lnTo>
                    <a:pt x="1" y="1182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961250" y="994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80" name="Google Shape;180;p7"/>
          <p:cNvSpPr/>
          <p:nvPr/>
        </p:nvSpPr>
        <p:spPr>
          <a:xfrm>
            <a:off x="1281259" y="1897960"/>
            <a:ext cx="156679" cy="201624"/>
          </a:xfrm>
          <a:custGeom>
            <a:avLst/>
            <a:gdLst/>
            <a:ahLst/>
            <a:cxnLst/>
            <a:rect l="l" t="t" r="r" b="b"/>
            <a:pathLst>
              <a:path w="4117" h="5298" fill="none" extrusionOk="0">
                <a:moveTo>
                  <a:pt x="4117" y="5298"/>
                </a:moveTo>
                <a:lnTo>
                  <a:pt x="2059" y="3811"/>
                </a:lnTo>
                <a:lnTo>
                  <a:pt x="1" y="5298"/>
                </a:lnTo>
                <a:lnTo>
                  <a:pt x="1" y="572"/>
                </a:lnTo>
                <a:lnTo>
                  <a:pt x="1" y="572"/>
                </a:lnTo>
                <a:lnTo>
                  <a:pt x="1" y="458"/>
                </a:lnTo>
                <a:lnTo>
                  <a:pt x="39" y="343"/>
                </a:lnTo>
                <a:lnTo>
                  <a:pt x="153" y="191"/>
                </a:lnTo>
                <a:lnTo>
                  <a:pt x="344" y="39"/>
                </a:lnTo>
                <a:lnTo>
                  <a:pt x="458" y="0"/>
                </a:lnTo>
                <a:lnTo>
                  <a:pt x="572" y="0"/>
                </a:lnTo>
                <a:lnTo>
                  <a:pt x="3507" y="0"/>
                </a:lnTo>
                <a:lnTo>
                  <a:pt x="3507" y="0"/>
                </a:lnTo>
                <a:lnTo>
                  <a:pt x="3659" y="0"/>
                </a:lnTo>
                <a:lnTo>
                  <a:pt x="3735" y="39"/>
                </a:lnTo>
                <a:lnTo>
                  <a:pt x="3926" y="191"/>
                </a:lnTo>
                <a:lnTo>
                  <a:pt x="4078" y="343"/>
                </a:lnTo>
                <a:lnTo>
                  <a:pt x="4117" y="458"/>
                </a:lnTo>
                <a:lnTo>
                  <a:pt x="4117" y="572"/>
                </a:lnTo>
                <a:lnTo>
                  <a:pt x="4117" y="5298"/>
                </a:lnTo>
                <a:close/>
              </a:path>
            </a:pathLst>
          </a:custGeom>
          <a:noFill/>
          <a:ln w="14300" cap="rnd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81" name="Google Shape;181;p7"/>
          <p:cNvGrpSpPr/>
          <p:nvPr/>
        </p:nvGrpSpPr>
        <p:grpSpPr>
          <a:xfrm>
            <a:off x="1236300" y="2404145"/>
            <a:ext cx="246569" cy="246607"/>
            <a:chOff x="880275" y="1723700"/>
            <a:chExt cx="161975" cy="162000"/>
          </a:xfrm>
        </p:grpSpPr>
        <p:sp>
          <p:nvSpPr>
            <p:cNvPr id="182" name="Google Shape;182;p7"/>
            <p:cNvSpPr/>
            <p:nvPr/>
          </p:nvSpPr>
          <p:spPr>
            <a:xfrm>
              <a:off x="990800" y="1812300"/>
              <a:ext cx="25" cy="59100"/>
            </a:xfrm>
            <a:custGeom>
              <a:avLst/>
              <a:gdLst/>
              <a:ahLst/>
              <a:cxnLst/>
              <a:rect l="l" t="t" r="r" b="b"/>
              <a:pathLst>
                <a:path w="1" h="2364" fill="none" extrusionOk="0">
                  <a:moveTo>
                    <a:pt x="0" y="1"/>
                  </a:moveTo>
                  <a:lnTo>
                    <a:pt x="0" y="2364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931725" y="1812300"/>
              <a:ext cx="25" cy="59100"/>
            </a:xfrm>
            <a:custGeom>
              <a:avLst/>
              <a:gdLst/>
              <a:ahLst/>
              <a:cxnLst/>
              <a:rect l="l" t="t" r="r" b="b"/>
              <a:pathLst>
                <a:path w="1" h="2364" fill="none" extrusionOk="0">
                  <a:moveTo>
                    <a:pt x="0" y="1"/>
                  </a:moveTo>
                  <a:lnTo>
                    <a:pt x="0" y="2364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961250" y="1827550"/>
              <a:ext cx="25" cy="58150"/>
            </a:xfrm>
            <a:custGeom>
              <a:avLst/>
              <a:gdLst/>
              <a:ahLst/>
              <a:cxnLst/>
              <a:rect l="l" t="t" r="r" b="b"/>
              <a:pathLst>
                <a:path w="1" h="2326" fill="none" extrusionOk="0">
                  <a:moveTo>
                    <a:pt x="1" y="1"/>
                  </a:moveTo>
                  <a:lnTo>
                    <a:pt x="1" y="2325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880275" y="1723700"/>
              <a:ext cx="161975" cy="115300"/>
            </a:xfrm>
            <a:custGeom>
              <a:avLst/>
              <a:gdLst/>
              <a:ahLst/>
              <a:cxnLst/>
              <a:rect l="l" t="t" r="r" b="b"/>
              <a:pathLst>
                <a:path w="6479" h="4612" fill="none" extrusionOk="0">
                  <a:moveTo>
                    <a:pt x="5602" y="4612"/>
                  </a:moveTo>
                  <a:lnTo>
                    <a:pt x="5602" y="4612"/>
                  </a:lnTo>
                  <a:lnTo>
                    <a:pt x="5793" y="4498"/>
                  </a:lnTo>
                  <a:lnTo>
                    <a:pt x="5945" y="4383"/>
                  </a:lnTo>
                  <a:lnTo>
                    <a:pt x="6098" y="4231"/>
                  </a:lnTo>
                  <a:lnTo>
                    <a:pt x="6212" y="4078"/>
                  </a:lnTo>
                  <a:lnTo>
                    <a:pt x="6327" y="3926"/>
                  </a:lnTo>
                  <a:lnTo>
                    <a:pt x="6403" y="3735"/>
                  </a:lnTo>
                  <a:lnTo>
                    <a:pt x="6441" y="3545"/>
                  </a:lnTo>
                  <a:lnTo>
                    <a:pt x="6479" y="3354"/>
                  </a:lnTo>
                  <a:lnTo>
                    <a:pt x="6479" y="3164"/>
                  </a:lnTo>
                  <a:lnTo>
                    <a:pt x="6441" y="2935"/>
                  </a:lnTo>
                  <a:lnTo>
                    <a:pt x="6365" y="2745"/>
                  </a:lnTo>
                  <a:lnTo>
                    <a:pt x="6288" y="2554"/>
                  </a:lnTo>
                  <a:lnTo>
                    <a:pt x="6174" y="2363"/>
                  </a:lnTo>
                  <a:lnTo>
                    <a:pt x="6022" y="2173"/>
                  </a:lnTo>
                  <a:lnTo>
                    <a:pt x="5831" y="2020"/>
                  </a:lnTo>
                  <a:lnTo>
                    <a:pt x="5602" y="1868"/>
                  </a:lnTo>
                  <a:lnTo>
                    <a:pt x="5602" y="1868"/>
                  </a:lnTo>
                  <a:lnTo>
                    <a:pt x="5450" y="1792"/>
                  </a:lnTo>
                  <a:lnTo>
                    <a:pt x="5298" y="1792"/>
                  </a:lnTo>
                  <a:lnTo>
                    <a:pt x="4612" y="1792"/>
                  </a:lnTo>
                  <a:lnTo>
                    <a:pt x="4612" y="1792"/>
                  </a:lnTo>
                  <a:lnTo>
                    <a:pt x="4535" y="1487"/>
                  </a:lnTo>
                  <a:lnTo>
                    <a:pt x="4383" y="1220"/>
                  </a:lnTo>
                  <a:lnTo>
                    <a:pt x="4230" y="953"/>
                  </a:lnTo>
                  <a:lnTo>
                    <a:pt x="4040" y="725"/>
                  </a:lnTo>
                  <a:lnTo>
                    <a:pt x="3811" y="534"/>
                  </a:lnTo>
                  <a:lnTo>
                    <a:pt x="3544" y="344"/>
                  </a:lnTo>
                  <a:lnTo>
                    <a:pt x="3278" y="229"/>
                  </a:lnTo>
                  <a:lnTo>
                    <a:pt x="3011" y="115"/>
                  </a:lnTo>
                  <a:lnTo>
                    <a:pt x="2706" y="39"/>
                  </a:lnTo>
                  <a:lnTo>
                    <a:pt x="2401" y="1"/>
                  </a:lnTo>
                  <a:lnTo>
                    <a:pt x="2096" y="39"/>
                  </a:lnTo>
                  <a:lnTo>
                    <a:pt x="1791" y="77"/>
                  </a:lnTo>
                  <a:lnTo>
                    <a:pt x="1487" y="191"/>
                  </a:lnTo>
                  <a:lnTo>
                    <a:pt x="1182" y="306"/>
                  </a:lnTo>
                  <a:lnTo>
                    <a:pt x="877" y="496"/>
                  </a:lnTo>
                  <a:lnTo>
                    <a:pt x="610" y="763"/>
                  </a:lnTo>
                  <a:lnTo>
                    <a:pt x="610" y="763"/>
                  </a:lnTo>
                  <a:lnTo>
                    <a:pt x="419" y="953"/>
                  </a:lnTo>
                  <a:lnTo>
                    <a:pt x="419" y="953"/>
                  </a:lnTo>
                  <a:lnTo>
                    <a:pt x="305" y="1182"/>
                  </a:lnTo>
                  <a:lnTo>
                    <a:pt x="191" y="1411"/>
                  </a:lnTo>
                  <a:lnTo>
                    <a:pt x="38" y="1868"/>
                  </a:lnTo>
                  <a:lnTo>
                    <a:pt x="0" y="2325"/>
                  </a:lnTo>
                  <a:lnTo>
                    <a:pt x="38" y="2745"/>
                  </a:lnTo>
                  <a:lnTo>
                    <a:pt x="153" y="3164"/>
                  </a:lnTo>
                  <a:lnTo>
                    <a:pt x="305" y="3583"/>
                  </a:lnTo>
                  <a:lnTo>
                    <a:pt x="572" y="3926"/>
                  </a:lnTo>
                  <a:lnTo>
                    <a:pt x="877" y="423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6" name="Google Shape;186;p7"/>
          <p:cNvGrpSpPr/>
          <p:nvPr/>
        </p:nvGrpSpPr>
        <p:grpSpPr>
          <a:xfrm>
            <a:off x="1236300" y="2933550"/>
            <a:ext cx="246569" cy="246607"/>
            <a:chOff x="880275" y="2147675"/>
            <a:chExt cx="161975" cy="162000"/>
          </a:xfrm>
        </p:grpSpPr>
        <p:sp>
          <p:nvSpPr>
            <p:cNvPr id="187" name="Google Shape;187;p7"/>
            <p:cNvSpPr/>
            <p:nvPr/>
          </p:nvSpPr>
          <p:spPr>
            <a:xfrm>
              <a:off x="880275" y="2184825"/>
              <a:ext cx="124825" cy="102925"/>
            </a:xfrm>
            <a:custGeom>
              <a:avLst/>
              <a:gdLst/>
              <a:ahLst/>
              <a:cxnLst/>
              <a:rect l="l" t="t" r="r" b="b"/>
              <a:pathLst>
                <a:path w="4993" h="4117" fill="none" extrusionOk="0">
                  <a:moveTo>
                    <a:pt x="4993" y="3507"/>
                  </a:moveTo>
                  <a:lnTo>
                    <a:pt x="4993" y="3507"/>
                  </a:lnTo>
                  <a:lnTo>
                    <a:pt x="4573" y="3774"/>
                  </a:lnTo>
                  <a:lnTo>
                    <a:pt x="4154" y="3964"/>
                  </a:lnTo>
                  <a:lnTo>
                    <a:pt x="3697" y="4079"/>
                  </a:lnTo>
                  <a:lnTo>
                    <a:pt x="3240" y="4117"/>
                  </a:lnTo>
                  <a:lnTo>
                    <a:pt x="3240" y="4117"/>
                  </a:lnTo>
                  <a:lnTo>
                    <a:pt x="2859" y="4079"/>
                  </a:lnTo>
                  <a:lnTo>
                    <a:pt x="2516" y="4002"/>
                  </a:lnTo>
                  <a:lnTo>
                    <a:pt x="2173" y="3888"/>
                  </a:lnTo>
                  <a:lnTo>
                    <a:pt x="1868" y="3736"/>
                  </a:lnTo>
                  <a:lnTo>
                    <a:pt x="1563" y="3583"/>
                  </a:lnTo>
                  <a:lnTo>
                    <a:pt x="1296" y="3393"/>
                  </a:lnTo>
                  <a:lnTo>
                    <a:pt x="839" y="2935"/>
                  </a:lnTo>
                  <a:lnTo>
                    <a:pt x="458" y="2516"/>
                  </a:lnTo>
                  <a:lnTo>
                    <a:pt x="191" y="2135"/>
                  </a:lnTo>
                  <a:lnTo>
                    <a:pt x="0" y="1754"/>
                  </a:lnTo>
                  <a:lnTo>
                    <a:pt x="0" y="1754"/>
                  </a:lnTo>
                  <a:lnTo>
                    <a:pt x="305" y="1258"/>
                  </a:lnTo>
                  <a:lnTo>
                    <a:pt x="648" y="801"/>
                  </a:lnTo>
                  <a:lnTo>
                    <a:pt x="1029" y="382"/>
                  </a:lnTo>
                  <a:lnTo>
                    <a:pt x="1487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946000" y="2170550"/>
              <a:ext cx="96250" cy="81950"/>
            </a:xfrm>
            <a:custGeom>
              <a:avLst/>
              <a:gdLst/>
              <a:ahLst/>
              <a:cxnLst/>
              <a:rect l="l" t="t" r="r" b="b"/>
              <a:pathLst>
                <a:path w="3850" h="3278" fill="none" extrusionOk="0">
                  <a:moveTo>
                    <a:pt x="1" y="38"/>
                  </a:moveTo>
                  <a:lnTo>
                    <a:pt x="1" y="38"/>
                  </a:lnTo>
                  <a:lnTo>
                    <a:pt x="306" y="0"/>
                  </a:lnTo>
                  <a:lnTo>
                    <a:pt x="611" y="0"/>
                  </a:lnTo>
                  <a:lnTo>
                    <a:pt x="611" y="0"/>
                  </a:lnTo>
                  <a:lnTo>
                    <a:pt x="992" y="0"/>
                  </a:lnTo>
                  <a:lnTo>
                    <a:pt x="1335" y="76"/>
                  </a:lnTo>
                  <a:lnTo>
                    <a:pt x="1678" y="191"/>
                  </a:lnTo>
                  <a:lnTo>
                    <a:pt x="1983" y="343"/>
                  </a:lnTo>
                  <a:lnTo>
                    <a:pt x="2249" y="534"/>
                  </a:lnTo>
                  <a:lnTo>
                    <a:pt x="2516" y="724"/>
                  </a:lnTo>
                  <a:lnTo>
                    <a:pt x="3012" y="1144"/>
                  </a:lnTo>
                  <a:lnTo>
                    <a:pt x="3355" y="1601"/>
                  </a:lnTo>
                  <a:lnTo>
                    <a:pt x="3621" y="1982"/>
                  </a:lnTo>
                  <a:lnTo>
                    <a:pt x="3850" y="2325"/>
                  </a:lnTo>
                  <a:lnTo>
                    <a:pt x="3850" y="2325"/>
                  </a:lnTo>
                  <a:lnTo>
                    <a:pt x="3545" y="2820"/>
                  </a:lnTo>
                  <a:lnTo>
                    <a:pt x="3202" y="3278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938375" y="2213425"/>
              <a:ext cx="38150" cy="38125"/>
            </a:xfrm>
            <a:custGeom>
              <a:avLst/>
              <a:gdLst/>
              <a:ahLst/>
              <a:cxnLst/>
              <a:rect l="l" t="t" r="r" b="b"/>
              <a:pathLst>
                <a:path w="1526" h="1525" fill="none" extrusionOk="0">
                  <a:moveTo>
                    <a:pt x="1525" y="1258"/>
                  </a:moveTo>
                  <a:lnTo>
                    <a:pt x="1525" y="1258"/>
                  </a:lnTo>
                  <a:lnTo>
                    <a:pt x="1411" y="1372"/>
                  </a:lnTo>
                  <a:lnTo>
                    <a:pt x="1259" y="1448"/>
                  </a:lnTo>
                  <a:lnTo>
                    <a:pt x="1068" y="1486"/>
                  </a:lnTo>
                  <a:lnTo>
                    <a:pt x="916" y="1525"/>
                  </a:lnTo>
                  <a:lnTo>
                    <a:pt x="763" y="1525"/>
                  </a:lnTo>
                  <a:lnTo>
                    <a:pt x="573" y="1486"/>
                  </a:lnTo>
                  <a:lnTo>
                    <a:pt x="420" y="1410"/>
                  </a:lnTo>
                  <a:lnTo>
                    <a:pt x="268" y="1296"/>
                  </a:lnTo>
                  <a:lnTo>
                    <a:pt x="268" y="1296"/>
                  </a:lnTo>
                  <a:lnTo>
                    <a:pt x="153" y="1143"/>
                  </a:lnTo>
                  <a:lnTo>
                    <a:pt x="77" y="991"/>
                  </a:lnTo>
                  <a:lnTo>
                    <a:pt x="39" y="839"/>
                  </a:lnTo>
                  <a:lnTo>
                    <a:pt x="1" y="686"/>
                  </a:lnTo>
                  <a:lnTo>
                    <a:pt x="1" y="496"/>
                  </a:lnTo>
                  <a:lnTo>
                    <a:pt x="39" y="343"/>
                  </a:lnTo>
                  <a:lnTo>
                    <a:pt x="115" y="191"/>
                  </a:lnTo>
                  <a:lnTo>
                    <a:pt x="230" y="38"/>
                  </a:lnTo>
                  <a:lnTo>
                    <a:pt x="230" y="38"/>
                  </a:lnTo>
                  <a:lnTo>
                    <a:pt x="268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880275" y="2147675"/>
              <a:ext cx="161975" cy="162000"/>
            </a:xfrm>
            <a:custGeom>
              <a:avLst/>
              <a:gdLst/>
              <a:ahLst/>
              <a:cxnLst/>
              <a:rect l="l" t="t" r="r" b="b"/>
              <a:pathLst>
                <a:path w="6479" h="6480" fill="none" extrusionOk="0">
                  <a:moveTo>
                    <a:pt x="0" y="1"/>
                  </a:moveTo>
                  <a:lnTo>
                    <a:pt x="6479" y="6479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91" name="Google Shape;191;p7"/>
          <p:cNvGrpSpPr/>
          <p:nvPr/>
        </p:nvGrpSpPr>
        <p:grpSpPr>
          <a:xfrm>
            <a:off x="1246461" y="3462957"/>
            <a:ext cx="224839" cy="224839"/>
            <a:chOff x="886950" y="2571650"/>
            <a:chExt cx="147700" cy="147700"/>
          </a:xfrm>
        </p:grpSpPr>
        <p:sp>
          <p:nvSpPr>
            <p:cNvPr id="192" name="Google Shape;192;p7"/>
            <p:cNvSpPr/>
            <p:nvPr/>
          </p:nvSpPr>
          <p:spPr>
            <a:xfrm>
              <a:off x="887900" y="2571650"/>
              <a:ext cx="146750" cy="147700"/>
            </a:xfrm>
            <a:custGeom>
              <a:avLst/>
              <a:gdLst/>
              <a:ahLst/>
              <a:cxnLst/>
              <a:rect l="l" t="t" r="r" b="b"/>
              <a:pathLst>
                <a:path w="5870" h="5908" fill="none" extrusionOk="0">
                  <a:moveTo>
                    <a:pt x="2935" y="1"/>
                  </a:moveTo>
                  <a:lnTo>
                    <a:pt x="2935" y="1"/>
                  </a:lnTo>
                  <a:lnTo>
                    <a:pt x="3239" y="39"/>
                  </a:lnTo>
                  <a:lnTo>
                    <a:pt x="3506" y="77"/>
                  </a:lnTo>
                  <a:lnTo>
                    <a:pt x="3811" y="153"/>
                  </a:lnTo>
                  <a:lnTo>
                    <a:pt x="4078" y="229"/>
                  </a:lnTo>
                  <a:lnTo>
                    <a:pt x="4345" y="382"/>
                  </a:lnTo>
                  <a:lnTo>
                    <a:pt x="4573" y="496"/>
                  </a:lnTo>
                  <a:lnTo>
                    <a:pt x="4802" y="686"/>
                  </a:lnTo>
                  <a:lnTo>
                    <a:pt x="5031" y="877"/>
                  </a:lnTo>
                  <a:lnTo>
                    <a:pt x="5221" y="1068"/>
                  </a:lnTo>
                  <a:lnTo>
                    <a:pt x="5374" y="1296"/>
                  </a:lnTo>
                  <a:lnTo>
                    <a:pt x="5526" y="1563"/>
                  </a:lnTo>
                  <a:lnTo>
                    <a:pt x="5640" y="1792"/>
                  </a:lnTo>
                  <a:lnTo>
                    <a:pt x="5755" y="2058"/>
                  </a:lnTo>
                  <a:lnTo>
                    <a:pt x="5831" y="2363"/>
                  </a:lnTo>
                  <a:lnTo>
                    <a:pt x="5869" y="2668"/>
                  </a:lnTo>
                  <a:lnTo>
                    <a:pt x="5869" y="2935"/>
                  </a:lnTo>
                  <a:lnTo>
                    <a:pt x="5869" y="2935"/>
                  </a:lnTo>
                  <a:lnTo>
                    <a:pt x="5869" y="3240"/>
                  </a:lnTo>
                  <a:lnTo>
                    <a:pt x="5831" y="3545"/>
                  </a:lnTo>
                  <a:lnTo>
                    <a:pt x="5755" y="3812"/>
                  </a:lnTo>
                  <a:lnTo>
                    <a:pt x="5640" y="4116"/>
                  </a:lnTo>
                  <a:lnTo>
                    <a:pt x="5526" y="4345"/>
                  </a:lnTo>
                  <a:lnTo>
                    <a:pt x="5374" y="4612"/>
                  </a:lnTo>
                  <a:lnTo>
                    <a:pt x="5221" y="4840"/>
                  </a:lnTo>
                  <a:lnTo>
                    <a:pt x="5031" y="5031"/>
                  </a:lnTo>
                  <a:lnTo>
                    <a:pt x="4802" y="5222"/>
                  </a:lnTo>
                  <a:lnTo>
                    <a:pt x="4573" y="5412"/>
                  </a:lnTo>
                  <a:lnTo>
                    <a:pt x="4345" y="5526"/>
                  </a:lnTo>
                  <a:lnTo>
                    <a:pt x="4078" y="5679"/>
                  </a:lnTo>
                  <a:lnTo>
                    <a:pt x="3811" y="5755"/>
                  </a:lnTo>
                  <a:lnTo>
                    <a:pt x="3506" y="5831"/>
                  </a:lnTo>
                  <a:lnTo>
                    <a:pt x="3239" y="5869"/>
                  </a:lnTo>
                  <a:lnTo>
                    <a:pt x="2935" y="5908"/>
                  </a:lnTo>
                  <a:lnTo>
                    <a:pt x="2935" y="5908"/>
                  </a:lnTo>
                  <a:lnTo>
                    <a:pt x="2630" y="5869"/>
                  </a:lnTo>
                  <a:lnTo>
                    <a:pt x="2325" y="5831"/>
                  </a:lnTo>
                  <a:lnTo>
                    <a:pt x="2058" y="5755"/>
                  </a:lnTo>
                  <a:lnTo>
                    <a:pt x="1791" y="5679"/>
                  </a:lnTo>
                  <a:lnTo>
                    <a:pt x="1525" y="5526"/>
                  </a:lnTo>
                  <a:lnTo>
                    <a:pt x="1296" y="5412"/>
                  </a:lnTo>
                  <a:lnTo>
                    <a:pt x="1067" y="5222"/>
                  </a:lnTo>
                  <a:lnTo>
                    <a:pt x="839" y="5031"/>
                  </a:lnTo>
                  <a:lnTo>
                    <a:pt x="648" y="4840"/>
                  </a:lnTo>
                  <a:lnTo>
                    <a:pt x="496" y="4612"/>
                  </a:lnTo>
                  <a:lnTo>
                    <a:pt x="343" y="4345"/>
                  </a:lnTo>
                  <a:lnTo>
                    <a:pt x="229" y="4116"/>
                  </a:lnTo>
                  <a:lnTo>
                    <a:pt x="114" y="3812"/>
                  </a:lnTo>
                  <a:lnTo>
                    <a:pt x="38" y="3545"/>
                  </a:lnTo>
                  <a:lnTo>
                    <a:pt x="0" y="3240"/>
                  </a:lnTo>
                  <a:lnTo>
                    <a:pt x="0" y="2935"/>
                  </a:lnTo>
                  <a:lnTo>
                    <a:pt x="0" y="2935"/>
                  </a:lnTo>
                  <a:lnTo>
                    <a:pt x="0" y="2668"/>
                  </a:lnTo>
                  <a:lnTo>
                    <a:pt x="38" y="2363"/>
                  </a:lnTo>
                  <a:lnTo>
                    <a:pt x="114" y="2058"/>
                  </a:lnTo>
                  <a:lnTo>
                    <a:pt x="229" y="1792"/>
                  </a:lnTo>
                  <a:lnTo>
                    <a:pt x="343" y="1563"/>
                  </a:lnTo>
                  <a:lnTo>
                    <a:pt x="496" y="1296"/>
                  </a:lnTo>
                  <a:lnTo>
                    <a:pt x="648" y="1068"/>
                  </a:lnTo>
                  <a:lnTo>
                    <a:pt x="839" y="877"/>
                  </a:lnTo>
                  <a:lnTo>
                    <a:pt x="1067" y="686"/>
                  </a:lnTo>
                  <a:lnTo>
                    <a:pt x="1296" y="496"/>
                  </a:lnTo>
                  <a:lnTo>
                    <a:pt x="1525" y="382"/>
                  </a:lnTo>
                  <a:lnTo>
                    <a:pt x="1791" y="229"/>
                  </a:lnTo>
                  <a:lnTo>
                    <a:pt x="2058" y="153"/>
                  </a:lnTo>
                  <a:lnTo>
                    <a:pt x="2325" y="77"/>
                  </a:lnTo>
                  <a:lnTo>
                    <a:pt x="2630" y="39"/>
                  </a:lnTo>
                  <a:lnTo>
                    <a:pt x="2935" y="1"/>
                  </a:lnTo>
                  <a:lnTo>
                    <a:pt x="2935" y="1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86950" y="2643100"/>
              <a:ext cx="147700" cy="25"/>
            </a:xfrm>
            <a:custGeom>
              <a:avLst/>
              <a:gdLst/>
              <a:ahLst/>
              <a:cxnLst/>
              <a:rect l="l" t="t" r="r" b="b"/>
              <a:pathLst>
                <a:path w="5908" h="1" fill="none" extrusionOk="0">
                  <a:moveTo>
                    <a:pt x="0" y="1"/>
                  </a:moveTo>
                  <a:lnTo>
                    <a:pt x="5907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931725" y="2571650"/>
              <a:ext cx="59100" cy="147700"/>
            </a:xfrm>
            <a:custGeom>
              <a:avLst/>
              <a:gdLst/>
              <a:ahLst/>
              <a:cxnLst/>
              <a:rect l="l" t="t" r="r" b="b"/>
              <a:pathLst>
                <a:path w="2364" h="5908" fill="none" extrusionOk="0">
                  <a:moveTo>
                    <a:pt x="1182" y="1"/>
                  </a:moveTo>
                  <a:lnTo>
                    <a:pt x="1182" y="1"/>
                  </a:lnTo>
                  <a:lnTo>
                    <a:pt x="1448" y="305"/>
                  </a:lnTo>
                  <a:lnTo>
                    <a:pt x="1677" y="648"/>
                  </a:lnTo>
                  <a:lnTo>
                    <a:pt x="1868" y="991"/>
                  </a:lnTo>
                  <a:lnTo>
                    <a:pt x="2020" y="1372"/>
                  </a:lnTo>
                  <a:lnTo>
                    <a:pt x="2172" y="1754"/>
                  </a:lnTo>
                  <a:lnTo>
                    <a:pt x="2249" y="2135"/>
                  </a:lnTo>
                  <a:lnTo>
                    <a:pt x="2325" y="2554"/>
                  </a:lnTo>
                  <a:lnTo>
                    <a:pt x="2363" y="2935"/>
                  </a:lnTo>
                  <a:lnTo>
                    <a:pt x="2363" y="2935"/>
                  </a:lnTo>
                  <a:lnTo>
                    <a:pt x="2325" y="3354"/>
                  </a:lnTo>
                  <a:lnTo>
                    <a:pt x="2249" y="3773"/>
                  </a:lnTo>
                  <a:lnTo>
                    <a:pt x="2172" y="4155"/>
                  </a:lnTo>
                  <a:lnTo>
                    <a:pt x="2020" y="4536"/>
                  </a:lnTo>
                  <a:lnTo>
                    <a:pt x="1868" y="4917"/>
                  </a:lnTo>
                  <a:lnTo>
                    <a:pt x="1677" y="5260"/>
                  </a:lnTo>
                  <a:lnTo>
                    <a:pt x="1448" y="5603"/>
                  </a:lnTo>
                  <a:lnTo>
                    <a:pt x="1182" y="5908"/>
                  </a:lnTo>
                  <a:lnTo>
                    <a:pt x="1182" y="5908"/>
                  </a:lnTo>
                  <a:lnTo>
                    <a:pt x="915" y="5603"/>
                  </a:lnTo>
                  <a:lnTo>
                    <a:pt x="686" y="5260"/>
                  </a:lnTo>
                  <a:lnTo>
                    <a:pt x="496" y="4917"/>
                  </a:lnTo>
                  <a:lnTo>
                    <a:pt x="305" y="4536"/>
                  </a:lnTo>
                  <a:lnTo>
                    <a:pt x="191" y="4155"/>
                  </a:lnTo>
                  <a:lnTo>
                    <a:pt x="76" y="3773"/>
                  </a:lnTo>
                  <a:lnTo>
                    <a:pt x="38" y="3354"/>
                  </a:lnTo>
                  <a:lnTo>
                    <a:pt x="0" y="2935"/>
                  </a:lnTo>
                  <a:lnTo>
                    <a:pt x="0" y="2935"/>
                  </a:lnTo>
                  <a:lnTo>
                    <a:pt x="38" y="2554"/>
                  </a:lnTo>
                  <a:lnTo>
                    <a:pt x="76" y="2135"/>
                  </a:lnTo>
                  <a:lnTo>
                    <a:pt x="191" y="1754"/>
                  </a:lnTo>
                  <a:lnTo>
                    <a:pt x="305" y="1372"/>
                  </a:lnTo>
                  <a:lnTo>
                    <a:pt x="496" y="991"/>
                  </a:lnTo>
                  <a:lnTo>
                    <a:pt x="686" y="648"/>
                  </a:lnTo>
                  <a:lnTo>
                    <a:pt x="915" y="305"/>
                  </a:lnTo>
                  <a:lnTo>
                    <a:pt x="1182" y="1"/>
                  </a:lnTo>
                  <a:lnTo>
                    <a:pt x="1182" y="1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95" name="Google Shape;195;p7"/>
          <p:cNvGrpSpPr/>
          <p:nvPr/>
        </p:nvGrpSpPr>
        <p:grpSpPr>
          <a:xfrm>
            <a:off x="1247905" y="3983647"/>
            <a:ext cx="223392" cy="219055"/>
            <a:chOff x="887900" y="2989900"/>
            <a:chExt cx="146750" cy="143900"/>
          </a:xfrm>
        </p:grpSpPr>
        <p:sp>
          <p:nvSpPr>
            <p:cNvPr id="196" name="Google Shape;196;p7"/>
            <p:cNvSpPr/>
            <p:nvPr/>
          </p:nvSpPr>
          <p:spPr>
            <a:xfrm>
              <a:off x="946000" y="3038500"/>
              <a:ext cx="88650" cy="95300"/>
            </a:xfrm>
            <a:custGeom>
              <a:avLst/>
              <a:gdLst/>
              <a:ahLst/>
              <a:cxnLst/>
              <a:rect l="l" t="t" r="r" b="b"/>
              <a:pathLst>
                <a:path w="3546" h="3812" fill="none" extrusionOk="0">
                  <a:moveTo>
                    <a:pt x="1563" y="0"/>
                  </a:moveTo>
                  <a:lnTo>
                    <a:pt x="1563" y="0"/>
                  </a:lnTo>
                  <a:lnTo>
                    <a:pt x="1944" y="0"/>
                  </a:lnTo>
                  <a:lnTo>
                    <a:pt x="2326" y="77"/>
                  </a:lnTo>
                  <a:lnTo>
                    <a:pt x="2669" y="191"/>
                  </a:lnTo>
                  <a:lnTo>
                    <a:pt x="2973" y="420"/>
                  </a:lnTo>
                  <a:lnTo>
                    <a:pt x="3202" y="686"/>
                  </a:lnTo>
                  <a:lnTo>
                    <a:pt x="3393" y="991"/>
                  </a:lnTo>
                  <a:lnTo>
                    <a:pt x="3507" y="1372"/>
                  </a:lnTo>
                  <a:lnTo>
                    <a:pt x="3545" y="1753"/>
                  </a:lnTo>
                  <a:lnTo>
                    <a:pt x="3545" y="3811"/>
                  </a:lnTo>
                  <a:lnTo>
                    <a:pt x="2364" y="3811"/>
                  </a:lnTo>
                  <a:lnTo>
                    <a:pt x="2364" y="1753"/>
                  </a:lnTo>
                  <a:lnTo>
                    <a:pt x="2364" y="1753"/>
                  </a:lnTo>
                  <a:lnTo>
                    <a:pt x="2326" y="1563"/>
                  </a:lnTo>
                  <a:lnTo>
                    <a:pt x="2249" y="1410"/>
                  </a:lnTo>
                  <a:lnTo>
                    <a:pt x="2135" y="1258"/>
                  </a:lnTo>
                  <a:lnTo>
                    <a:pt x="1983" y="1182"/>
                  </a:lnTo>
                  <a:lnTo>
                    <a:pt x="1983" y="1182"/>
                  </a:lnTo>
                  <a:lnTo>
                    <a:pt x="1830" y="1144"/>
                  </a:lnTo>
                  <a:lnTo>
                    <a:pt x="1678" y="1144"/>
                  </a:lnTo>
                  <a:lnTo>
                    <a:pt x="1563" y="1220"/>
                  </a:lnTo>
                  <a:lnTo>
                    <a:pt x="1411" y="1258"/>
                  </a:lnTo>
                  <a:lnTo>
                    <a:pt x="1335" y="1372"/>
                  </a:lnTo>
                  <a:lnTo>
                    <a:pt x="1258" y="1487"/>
                  </a:lnTo>
                  <a:lnTo>
                    <a:pt x="1220" y="1601"/>
                  </a:lnTo>
                  <a:lnTo>
                    <a:pt x="1182" y="1753"/>
                  </a:lnTo>
                  <a:lnTo>
                    <a:pt x="1182" y="3811"/>
                  </a:lnTo>
                  <a:lnTo>
                    <a:pt x="1" y="3811"/>
                  </a:lnTo>
                  <a:lnTo>
                    <a:pt x="1" y="1792"/>
                  </a:lnTo>
                  <a:lnTo>
                    <a:pt x="1" y="1792"/>
                  </a:lnTo>
                  <a:lnTo>
                    <a:pt x="39" y="1487"/>
                  </a:lnTo>
                  <a:lnTo>
                    <a:pt x="115" y="1144"/>
                  </a:lnTo>
                  <a:lnTo>
                    <a:pt x="268" y="877"/>
                  </a:lnTo>
                  <a:lnTo>
                    <a:pt x="458" y="610"/>
                  </a:lnTo>
                  <a:lnTo>
                    <a:pt x="687" y="381"/>
                  </a:lnTo>
                  <a:lnTo>
                    <a:pt x="954" y="191"/>
                  </a:lnTo>
                  <a:lnTo>
                    <a:pt x="1220" y="77"/>
                  </a:lnTo>
                  <a:lnTo>
                    <a:pt x="1563" y="0"/>
                  </a:lnTo>
                  <a:lnTo>
                    <a:pt x="1563" y="0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87900" y="3045175"/>
              <a:ext cx="28600" cy="88625"/>
            </a:xfrm>
            <a:custGeom>
              <a:avLst/>
              <a:gdLst/>
              <a:ahLst/>
              <a:cxnLst/>
              <a:rect l="l" t="t" r="r" b="b"/>
              <a:pathLst>
                <a:path w="1144" h="3545" fill="none" extrusionOk="0">
                  <a:moveTo>
                    <a:pt x="0" y="0"/>
                  </a:moveTo>
                  <a:lnTo>
                    <a:pt x="1143" y="0"/>
                  </a:lnTo>
                  <a:lnTo>
                    <a:pt x="1143" y="3544"/>
                  </a:lnTo>
                  <a:lnTo>
                    <a:pt x="0" y="35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87900" y="2989900"/>
              <a:ext cx="29550" cy="29575"/>
            </a:xfrm>
            <a:custGeom>
              <a:avLst/>
              <a:gdLst/>
              <a:ahLst/>
              <a:cxnLst/>
              <a:rect l="l" t="t" r="r" b="b"/>
              <a:pathLst>
                <a:path w="1182" h="1183" fill="none" extrusionOk="0">
                  <a:moveTo>
                    <a:pt x="572" y="1"/>
                  </a:moveTo>
                  <a:lnTo>
                    <a:pt x="572" y="1"/>
                  </a:lnTo>
                  <a:lnTo>
                    <a:pt x="686" y="39"/>
                  </a:lnTo>
                  <a:lnTo>
                    <a:pt x="800" y="77"/>
                  </a:lnTo>
                  <a:lnTo>
                    <a:pt x="991" y="191"/>
                  </a:lnTo>
                  <a:lnTo>
                    <a:pt x="1105" y="382"/>
                  </a:lnTo>
                  <a:lnTo>
                    <a:pt x="1143" y="496"/>
                  </a:lnTo>
                  <a:lnTo>
                    <a:pt x="1182" y="611"/>
                  </a:lnTo>
                  <a:lnTo>
                    <a:pt x="1182" y="611"/>
                  </a:lnTo>
                  <a:lnTo>
                    <a:pt x="1143" y="725"/>
                  </a:lnTo>
                  <a:lnTo>
                    <a:pt x="1105" y="839"/>
                  </a:lnTo>
                  <a:lnTo>
                    <a:pt x="991" y="1030"/>
                  </a:lnTo>
                  <a:lnTo>
                    <a:pt x="800" y="1144"/>
                  </a:lnTo>
                  <a:lnTo>
                    <a:pt x="686" y="1182"/>
                  </a:lnTo>
                  <a:lnTo>
                    <a:pt x="572" y="1182"/>
                  </a:lnTo>
                  <a:lnTo>
                    <a:pt x="572" y="1182"/>
                  </a:lnTo>
                  <a:lnTo>
                    <a:pt x="457" y="1182"/>
                  </a:lnTo>
                  <a:lnTo>
                    <a:pt x="343" y="1144"/>
                  </a:lnTo>
                  <a:lnTo>
                    <a:pt x="153" y="1030"/>
                  </a:lnTo>
                  <a:lnTo>
                    <a:pt x="38" y="839"/>
                  </a:lnTo>
                  <a:lnTo>
                    <a:pt x="0" y="725"/>
                  </a:lnTo>
                  <a:lnTo>
                    <a:pt x="0" y="611"/>
                  </a:lnTo>
                  <a:lnTo>
                    <a:pt x="0" y="611"/>
                  </a:lnTo>
                  <a:lnTo>
                    <a:pt x="0" y="496"/>
                  </a:lnTo>
                  <a:lnTo>
                    <a:pt x="38" y="382"/>
                  </a:lnTo>
                  <a:lnTo>
                    <a:pt x="153" y="191"/>
                  </a:lnTo>
                  <a:lnTo>
                    <a:pt x="343" y="77"/>
                  </a:lnTo>
                  <a:lnTo>
                    <a:pt x="457" y="39"/>
                  </a:lnTo>
                  <a:lnTo>
                    <a:pt x="572" y="1"/>
                  </a:lnTo>
                  <a:lnTo>
                    <a:pt x="572" y="1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99" name="Google Shape;199;p7"/>
          <p:cNvGrpSpPr/>
          <p:nvPr/>
        </p:nvGrpSpPr>
        <p:grpSpPr>
          <a:xfrm>
            <a:off x="1258030" y="4521767"/>
            <a:ext cx="201663" cy="201624"/>
            <a:chOff x="894550" y="3419600"/>
            <a:chExt cx="132475" cy="132450"/>
          </a:xfrm>
        </p:grpSpPr>
        <p:sp>
          <p:nvSpPr>
            <p:cNvPr id="200" name="Google Shape;200;p7"/>
            <p:cNvSpPr/>
            <p:nvPr/>
          </p:nvSpPr>
          <p:spPr>
            <a:xfrm>
              <a:off x="894550" y="3508200"/>
              <a:ext cx="132475" cy="43850"/>
            </a:xfrm>
            <a:custGeom>
              <a:avLst/>
              <a:gdLst/>
              <a:ahLst/>
              <a:cxnLst/>
              <a:rect l="l" t="t" r="r" b="b"/>
              <a:pathLst>
                <a:path w="5299" h="1754" fill="none" extrusionOk="0">
                  <a:moveTo>
                    <a:pt x="1792" y="572"/>
                  </a:moveTo>
                  <a:lnTo>
                    <a:pt x="611" y="572"/>
                  </a:lnTo>
                  <a:lnTo>
                    <a:pt x="611" y="572"/>
                  </a:lnTo>
                  <a:lnTo>
                    <a:pt x="420" y="610"/>
                  </a:lnTo>
                  <a:lnTo>
                    <a:pt x="268" y="687"/>
                  </a:lnTo>
                  <a:lnTo>
                    <a:pt x="115" y="801"/>
                  </a:lnTo>
                  <a:lnTo>
                    <a:pt x="39" y="991"/>
                  </a:lnTo>
                  <a:lnTo>
                    <a:pt x="39" y="991"/>
                  </a:lnTo>
                  <a:lnTo>
                    <a:pt x="1" y="1144"/>
                  </a:lnTo>
                  <a:lnTo>
                    <a:pt x="1" y="1258"/>
                  </a:lnTo>
                  <a:lnTo>
                    <a:pt x="77" y="1411"/>
                  </a:lnTo>
                  <a:lnTo>
                    <a:pt x="115" y="1525"/>
                  </a:lnTo>
                  <a:lnTo>
                    <a:pt x="230" y="1601"/>
                  </a:lnTo>
                  <a:lnTo>
                    <a:pt x="344" y="1677"/>
                  </a:lnTo>
                  <a:lnTo>
                    <a:pt x="458" y="1754"/>
                  </a:lnTo>
                  <a:lnTo>
                    <a:pt x="611" y="1754"/>
                  </a:lnTo>
                  <a:lnTo>
                    <a:pt x="1182" y="1754"/>
                  </a:lnTo>
                  <a:lnTo>
                    <a:pt x="1182" y="1754"/>
                  </a:lnTo>
                  <a:lnTo>
                    <a:pt x="1297" y="1754"/>
                  </a:lnTo>
                  <a:lnTo>
                    <a:pt x="1411" y="1716"/>
                  </a:lnTo>
                  <a:lnTo>
                    <a:pt x="1602" y="1601"/>
                  </a:lnTo>
                  <a:lnTo>
                    <a:pt x="1716" y="1411"/>
                  </a:lnTo>
                  <a:lnTo>
                    <a:pt x="1754" y="1296"/>
                  </a:lnTo>
                  <a:lnTo>
                    <a:pt x="1792" y="1182"/>
                  </a:lnTo>
                  <a:lnTo>
                    <a:pt x="1792" y="572"/>
                  </a:lnTo>
                  <a:close/>
                  <a:moveTo>
                    <a:pt x="5298" y="1"/>
                  </a:moveTo>
                  <a:lnTo>
                    <a:pt x="4155" y="1"/>
                  </a:lnTo>
                  <a:lnTo>
                    <a:pt x="4155" y="1"/>
                  </a:lnTo>
                  <a:lnTo>
                    <a:pt x="3964" y="1"/>
                  </a:lnTo>
                  <a:lnTo>
                    <a:pt x="3812" y="115"/>
                  </a:lnTo>
                  <a:lnTo>
                    <a:pt x="3659" y="229"/>
                  </a:lnTo>
                  <a:lnTo>
                    <a:pt x="3583" y="382"/>
                  </a:lnTo>
                  <a:lnTo>
                    <a:pt x="3583" y="382"/>
                  </a:lnTo>
                  <a:lnTo>
                    <a:pt x="3545" y="534"/>
                  </a:lnTo>
                  <a:lnTo>
                    <a:pt x="3545" y="687"/>
                  </a:lnTo>
                  <a:lnTo>
                    <a:pt x="3583" y="801"/>
                  </a:lnTo>
                  <a:lnTo>
                    <a:pt x="3659" y="915"/>
                  </a:lnTo>
                  <a:lnTo>
                    <a:pt x="3736" y="1030"/>
                  </a:lnTo>
                  <a:lnTo>
                    <a:pt x="3850" y="1106"/>
                  </a:lnTo>
                  <a:lnTo>
                    <a:pt x="4002" y="1144"/>
                  </a:lnTo>
                  <a:lnTo>
                    <a:pt x="4117" y="1182"/>
                  </a:lnTo>
                  <a:lnTo>
                    <a:pt x="4727" y="1182"/>
                  </a:lnTo>
                  <a:lnTo>
                    <a:pt x="4727" y="1182"/>
                  </a:lnTo>
                  <a:lnTo>
                    <a:pt x="4841" y="1144"/>
                  </a:lnTo>
                  <a:lnTo>
                    <a:pt x="4955" y="1106"/>
                  </a:lnTo>
                  <a:lnTo>
                    <a:pt x="5146" y="991"/>
                  </a:lnTo>
                  <a:lnTo>
                    <a:pt x="5260" y="801"/>
                  </a:lnTo>
                  <a:lnTo>
                    <a:pt x="5298" y="687"/>
                  </a:lnTo>
                  <a:lnTo>
                    <a:pt x="5298" y="572"/>
                  </a:lnTo>
                  <a:lnTo>
                    <a:pt x="5298" y="1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939350" y="3419600"/>
              <a:ext cx="87675" cy="102925"/>
            </a:xfrm>
            <a:custGeom>
              <a:avLst/>
              <a:gdLst/>
              <a:ahLst/>
              <a:cxnLst/>
              <a:rect l="l" t="t" r="r" b="b"/>
              <a:pathLst>
                <a:path w="3507" h="4117" fill="none" extrusionOk="0">
                  <a:moveTo>
                    <a:pt x="0" y="4116"/>
                  </a:moveTo>
                  <a:lnTo>
                    <a:pt x="0" y="572"/>
                  </a:lnTo>
                  <a:lnTo>
                    <a:pt x="3506" y="0"/>
                  </a:lnTo>
                  <a:lnTo>
                    <a:pt x="3506" y="3545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02" name="Google Shape;202;p7"/>
          <p:cNvGrpSpPr/>
          <p:nvPr/>
        </p:nvGrpSpPr>
        <p:grpSpPr>
          <a:xfrm>
            <a:off x="1247905" y="5039566"/>
            <a:ext cx="223392" cy="224839"/>
            <a:chOff x="887900" y="3835950"/>
            <a:chExt cx="146750" cy="147700"/>
          </a:xfrm>
        </p:grpSpPr>
        <p:sp>
          <p:nvSpPr>
            <p:cNvPr id="203" name="Google Shape;203;p7"/>
            <p:cNvSpPr/>
            <p:nvPr/>
          </p:nvSpPr>
          <p:spPr>
            <a:xfrm>
              <a:off x="953625" y="3835950"/>
              <a:ext cx="81025" cy="81000"/>
            </a:xfrm>
            <a:custGeom>
              <a:avLst/>
              <a:gdLst/>
              <a:ahLst/>
              <a:cxnLst/>
              <a:rect l="l" t="t" r="r" b="b"/>
              <a:pathLst>
                <a:path w="3241" h="3240" fill="none" extrusionOk="0">
                  <a:moveTo>
                    <a:pt x="3240" y="0"/>
                  </a:moveTo>
                  <a:lnTo>
                    <a:pt x="1" y="324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887900" y="3835950"/>
              <a:ext cx="146750" cy="147700"/>
            </a:xfrm>
            <a:custGeom>
              <a:avLst/>
              <a:gdLst/>
              <a:ahLst/>
              <a:cxnLst/>
              <a:rect l="l" t="t" r="r" b="b"/>
              <a:pathLst>
                <a:path w="5870" h="5908" fill="none" extrusionOk="0">
                  <a:moveTo>
                    <a:pt x="5869" y="0"/>
                  </a:moveTo>
                  <a:lnTo>
                    <a:pt x="3811" y="5907"/>
                  </a:lnTo>
                  <a:lnTo>
                    <a:pt x="2630" y="3240"/>
                  </a:lnTo>
                  <a:lnTo>
                    <a:pt x="0" y="2058"/>
                  </a:lnTo>
                  <a:lnTo>
                    <a:pt x="5869" y="0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05" name="Google Shape;205;p7"/>
          <p:cNvGrpSpPr/>
          <p:nvPr/>
        </p:nvGrpSpPr>
        <p:grpSpPr>
          <a:xfrm>
            <a:off x="1247905" y="5568973"/>
            <a:ext cx="223392" cy="224839"/>
            <a:chOff x="887900" y="4259925"/>
            <a:chExt cx="146750" cy="147700"/>
          </a:xfrm>
        </p:grpSpPr>
        <p:sp>
          <p:nvSpPr>
            <p:cNvPr id="206" name="Google Shape;206;p7"/>
            <p:cNvSpPr/>
            <p:nvPr/>
          </p:nvSpPr>
          <p:spPr>
            <a:xfrm>
              <a:off x="887900" y="4259925"/>
              <a:ext cx="146750" cy="147700"/>
            </a:xfrm>
            <a:custGeom>
              <a:avLst/>
              <a:gdLst/>
              <a:ahLst/>
              <a:cxnLst/>
              <a:rect l="l" t="t" r="r" b="b"/>
              <a:pathLst>
                <a:path w="5870" h="5908" fill="none" extrusionOk="0">
                  <a:moveTo>
                    <a:pt x="2935" y="0"/>
                  </a:moveTo>
                  <a:lnTo>
                    <a:pt x="2935" y="0"/>
                  </a:lnTo>
                  <a:lnTo>
                    <a:pt x="3239" y="0"/>
                  </a:lnTo>
                  <a:lnTo>
                    <a:pt x="3506" y="77"/>
                  </a:lnTo>
                  <a:lnTo>
                    <a:pt x="3811" y="153"/>
                  </a:lnTo>
                  <a:lnTo>
                    <a:pt x="4078" y="229"/>
                  </a:lnTo>
                  <a:lnTo>
                    <a:pt x="4345" y="343"/>
                  </a:lnTo>
                  <a:lnTo>
                    <a:pt x="4573" y="496"/>
                  </a:lnTo>
                  <a:lnTo>
                    <a:pt x="4802" y="686"/>
                  </a:lnTo>
                  <a:lnTo>
                    <a:pt x="4993" y="877"/>
                  </a:lnTo>
                  <a:lnTo>
                    <a:pt x="5183" y="1067"/>
                  </a:lnTo>
                  <a:lnTo>
                    <a:pt x="5374" y="1296"/>
                  </a:lnTo>
                  <a:lnTo>
                    <a:pt x="5526" y="1563"/>
                  </a:lnTo>
                  <a:lnTo>
                    <a:pt x="5640" y="1792"/>
                  </a:lnTo>
                  <a:lnTo>
                    <a:pt x="5755" y="2058"/>
                  </a:lnTo>
                  <a:lnTo>
                    <a:pt x="5793" y="2363"/>
                  </a:lnTo>
                  <a:lnTo>
                    <a:pt x="5869" y="2630"/>
                  </a:lnTo>
                  <a:lnTo>
                    <a:pt x="5869" y="2935"/>
                  </a:lnTo>
                  <a:lnTo>
                    <a:pt x="5869" y="2935"/>
                  </a:lnTo>
                  <a:lnTo>
                    <a:pt x="5869" y="3240"/>
                  </a:lnTo>
                  <a:lnTo>
                    <a:pt x="5793" y="3545"/>
                  </a:lnTo>
                  <a:lnTo>
                    <a:pt x="5755" y="3811"/>
                  </a:lnTo>
                  <a:lnTo>
                    <a:pt x="5640" y="4078"/>
                  </a:lnTo>
                  <a:lnTo>
                    <a:pt x="5526" y="4345"/>
                  </a:lnTo>
                  <a:lnTo>
                    <a:pt x="5374" y="4612"/>
                  </a:lnTo>
                  <a:lnTo>
                    <a:pt x="5183" y="4802"/>
                  </a:lnTo>
                  <a:lnTo>
                    <a:pt x="4993" y="5031"/>
                  </a:lnTo>
                  <a:lnTo>
                    <a:pt x="4802" y="5221"/>
                  </a:lnTo>
                  <a:lnTo>
                    <a:pt x="4573" y="5374"/>
                  </a:lnTo>
                  <a:lnTo>
                    <a:pt x="4345" y="5526"/>
                  </a:lnTo>
                  <a:lnTo>
                    <a:pt x="4078" y="5679"/>
                  </a:lnTo>
                  <a:lnTo>
                    <a:pt x="3811" y="5755"/>
                  </a:lnTo>
                  <a:lnTo>
                    <a:pt x="3506" y="5831"/>
                  </a:lnTo>
                  <a:lnTo>
                    <a:pt x="3239" y="5869"/>
                  </a:lnTo>
                  <a:lnTo>
                    <a:pt x="2935" y="5907"/>
                  </a:lnTo>
                  <a:lnTo>
                    <a:pt x="2935" y="5907"/>
                  </a:lnTo>
                  <a:lnTo>
                    <a:pt x="2630" y="5869"/>
                  </a:lnTo>
                  <a:lnTo>
                    <a:pt x="2325" y="5831"/>
                  </a:lnTo>
                  <a:lnTo>
                    <a:pt x="2058" y="5755"/>
                  </a:lnTo>
                  <a:lnTo>
                    <a:pt x="1791" y="5679"/>
                  </a:lnTo>
                  <a:lnTo>
                    <a:pt x="1525" y="5526"/>
                  </a:lnTo>
                  <a:lnTo>
                    <a:pt x="1296" y="5374"/>
                  </a:lnTo>
                  <a:lnTo>
                    <a:pt x="1067" y="5221"/>
                  </a:lnTo>
                  <a:lnTo>
                    <a:pt x="839" y="5031"/>
                  </a:lnTo>
                  <a:lnTo>
                    <a:pt x="648" y="4802"/>
                  </a:lnTo>
                  <a:lnTo>
                    <a:pt x="496" y="4612"/>
                  </a:lnTo>
                  <a:lnTo>
                    <a:pt x="343" y="4345"/>
                  </a:lnTo>
                  <a:lnTo>
                    <a:pt x="229" y="4078"/>
                  </a:lnTo>
                  <a:lnTo>
                    <a:pt x="114" y="3811"/>
                  </a:lnTo>
                  <a:lnTo>
                    <a:pt x="38" y="3545"/>
                  </a:lnTo>
                  <a:lnTo>
                    <a:pt x="0" y="3240"/>
                  </a:lnTo>
                  <a:lnTo>
                    <a:pt x="0" y="2935"/>
                  </a:lnTo>
                  <a:lnTo>
                    <a:pt x="0" y="2935"/>
                  </a:lnTo>
                  <a:lnTo>
                    <a:pt x="0" y="2630"/>
                  </a:lnTo>
                  <a:lnTo>
                    <a:pt x="38" y="2363"/>
                  </a:lnTo>
                  <a:lnTo>
                    <a:pt x="114" y="2058"/>
                  </a:lnTo>
                  <a:lnTo>
                    <a:pt x="229" y="1792"/>
                  </a:lnTo>
                  <a:lnTo>
                    <a:pt x="343" y="1563"/>
                  </a:lnTo>
                  <a:lnTo>
                    <a:pt x="496" y="1296"/>
                  </a:lnTo>
                  <a:lnTo>
                    <a:pt x="648" y="1067"/>
                  </a:lnTo>
                  <a:lnTo>
                    <a:pt x="839" y="877"/>
                  </a:lnTo>
                  <a:lnTo>
                    <a:pt x="1067" y="686"/>
                  </a:lnTo>
                  <a:lnTo>
                    <a:pt x="1296" y="496"/>
                  </a:lnTo>
                  <a:lnTo>
                    <a:pt x="1525" y="343"/>
                  </a:lnTo>
                  <a:lnTo>
                    <a:pt x="1791" y="229"/>
                  </a:lnTo>
                  <a:lnTo>
                    <a:pt x="2058" y="153"/>
                  </a:lnTo>
                  <a:lnTo>
                    <a:pt x="2325" y="77"/>
                  </a:lnTo>
                  <a:lnTo>
                    <a:pt x="2630" y="0"/>
                  </a:lnTo>
                  <a:lnTo>
                    <a:pt x="2935" y="0"/>
                  </a:lnTo>
                  <a:lnTo>
                    <a:pt x="2935" y="0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916475" y="4289450"/>
              <a:ext cx="88625" cy="88625"/>
            </a:xfrm>
            <a:custGeom>
              <a:avLst/>
              <a:gdLst/>
              <a:ahLst/>
              <a:cxnLst/>
              <a:rect l="l" t="t" r="r" b="b"/>
              <a:pathLst>
                <a:path w="3545" h="3545" fill="none" extrusionOk="0">
                  <a:moveTo>
                    <a:pt x="1792" y="1"/>
                  </a:moveTo>
                  <a:lnTo>
                    <a:pt x="1792" y="1"/>
                  </a:lnTo>
                  <a:lnTo>
                    <a:pt x="2135" y="39"/>
                  </a:lnTo>
                  <a:lnTo>
                    <a:pt x="2478" y="153"/>
                  </a:lnTo>
                  <a:lnTo>
                    <a:pt x="2782" y="306"/>
                  </a:lnTo>
                  <a:lnTo>
                    <a:pt x="3049" y="534"/>
                  </a:lnTo>
                  <a:lnTo>
                    <a:pt x="3240" y="763"/>
                  </a:lnTo>
                  <a:lnTo>
                    <a:pt x="3430" y="1068"/>
                  </a:lnTo>
                  <a:lnTo>
                    <a:pt x="3507" y="1411"/>
                  </a:lnTo>
                  <a:lnTo>
                    <a:pt x="3545" y="1754"/>
                  </a:lnTo>
                  <a:lnTo>
                    <a:pt x="3545" y="1754"/>
                  </a:lnTo>
                  <a:lnTo>
                    <a:pt x="3507" y="2135"/>
                  </a:lnTo>
                  <a:lnTo>
                    <a:pt x="3430" y="2440"/>
                  </a:lnTo>
                  <a:lnTo>
                    <a:pt x="3240" y="2745"/>
                  </a:lnTo>
                  <a:lnTo>
                    <a:pt x="3049" y="3011"/>
                  </a:lnTo>
                  <a:lnTo>
                    <a:pt x="2782" y="3240"/>
                  </a:lnTo>
                  <a:lnTo>
                    <a:pt x="2478" y="3393"/>
                  </a:lnTo>
                  <a:lnTo>
                    <a:pt x="2135" y="3507"/>
                  </a:lnTo>
                  <a:lnTo>
                    <a:pt x="1792" y="3545"/>
                  </a:lnTo>
                  <a:lnTo>
                    <a:pt x="1792" y="3545"/>
                  </a:lnTo>
                  <a:lnTo>
                    <a:pt x="1411" y="3507"/>
                  </a:lnTo>
                  <a:lnTo>
                    <a:pt x="1106" y="3393"/>
                  </a:lnTo>
                  <a:lnTo>
                    <a:pt x="801" y="3240"/>
                  </a:lnTo>
                  <a:lnTo>
                    <a:pt x="534" y="3011"/>
                  </a:lnTo>
                  <a:lnTo>
                    <a:pt x="305" y="2745"/>
                  </a:lnTo>
                  <a:lnTo>
                    <a:pt x="153" y="2440"/>
                  </a:lnTo>
                  <a:lnTo>
                    <a:pt x="39" y="2135"/>
                  </a:lnTo>
                  <a:lnTo>
                    <a:pt x="0" y="1754"/>
                  </a:lnTo>
                  <a:lnTo>
                    <a:pt x="0" y="1754"/>
                  </a:lnTo>
                  <a:lnTo>
                    <a:pt x="39" y="1411"/>
                  </a:lnTo>
                  <a:lnTo>
                    <a:pt x="153" y="1068"/>
                  </a:lnTo>
                  <a:lnTo>
                    <a:pt x="305" y="763"/>
                  </a:lnTo>
                  <a:lnTo>
                    <a:pt x="534" y="534"/>
                  </a:lnTo>
                  <a:lnTo>
                    <a:pt x="801" y="306"/>
                  </a:lnTo>
                  <a:lnTo>
                    <a:pt x="1106" y="153"/>
                  </a:lnTo>
                  <a:lnTo>
                    <a:pt x="1411" y="39"/>
                  </a:lnTo>
                  <a:lnTo>
                    <a:pt x="1792" y="1"/>
                  </a:lnTo>
                  <a:lnTo>
                    <a:pt x="1792" y="1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946000" y="4319000"/>
              <a:ext cx="29575" cy="29550"/>
            </a:xfrm>
            <a:custGeom>
              <a:avLst/>
              <a:gdLst/>
              <a:ahLst/>
              <a:cxnLst/>
              <a:rect l="l" t="t" r="r" b="b"/>
              <a:pathLst>
                <a:path w="1183" h="1182" fill="none" extrusionOk="0">
                  <a:moveTo>
                    <a:pt x="611" y="0"/>
                  </a:moveTo>
                  <a:lnTo>
                    <a:pt x="611" y="0"/>
                  </a:lnTo>
                  <a:lnTo>
                    <a:pt x="725" y="0"/>
                  </a:lnTo>
                  <a:lnTo>
                    <a:pt x="839" y="38"/>
                  </a:lnTo>
                  <a:lnTo>
                    <a:pt x="1030" y="153"/>
                  </a:lnTo>
                  <a:lnTo>
                    <a:pt x="1144" y="343"/>
                  </a:lnTo>
                  <a:lnTo>
                    <a:pt x="1182" y="458"/>
                  </a:lnTo>
                  <a:lnTo>
                    <a:pt x="1182" y="572"/>
                  </a:lnTo>
                  <a:lnTo>
                    <a:pt x="1182" y="572"/>
                  </a:lnTo>
                  <a:lnTo>
                    <a:pt x="1182" y="686"/>
                  </a:lnTo>
                  <a:lnTo>
                    <a:pt x="1144" y="801"/>
                  </a:lnTo>
                  <a:lnTo>
                    <a:pt x="1030" y="991"/>
                  </a:lnTo>
                  <a:lnTo>
                    <a:pt x="839" y="1143"/>
                  </a:lnTo>
                  <a:lnTo>
                    <a:pt x="725" y="1143"/>
                  </a:lnTo>
                  <a:lnTo>
                    <a:pt x="611" y="1182"/>
                  </a:lnTo>
                  <a:lnTo>
                    <a:pt x="611" y="1182"/>
                  </a:lnTo>
                  <a:lnTo>
                    <a:pt x="496" y="1143"/>
                  </a:lnTo>
                  <a:lnTo>
                    <a:pt x="382" y="1143"/>
                  </a:lnTo>
                  <a:lnTo>
                    <a:pt x="191" y="991"/>
                  </a:lnTo>
                  <a:lnTo>
                    <a:pt x="77" y="801"/>
                  </a:lnTo>
                  <a:lnTo>
                    <a:pt x="39" y="686"/>
                  </a:lnTo>
                  <a:lnTo>
                    <a:pt x="1" y="572"/>
                  </a:lnTo>
                  <a:lnTo>
                    <a:pt x="1" y="572"/>
                  </a:lnTo>
                  <a:lnTo>
                    <a:pt x="39" y="458"/>
                  </a:lnTo>
                  <a:lnTo>
                    <a:pt x="77" y="343"/>
                  </a:lnTo>
                  <a:lnTo>
                    <a:pt x="191" y="153"/>
                  </a:lnTo>
                  <a:lnTo>
                    <a:pt x="382" y="38"/>
                  </a:lnTo>
                  <a:lnTo>
                    <a:pt x="496" y="0"/>
                  </a:lnTo>
                  <a:lnTo>
                    <a:pt x="611" y="0"/>
                  </a:lnTo>
                  <a:lnTo>
                    <a:pt x="611" y="0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09" name="Google Shape;209;p7"/>
          <p:cNvGrpSpPr/>
          <p:nvPr/>
        </p:nvGrpSpPr>
        <p:grpSpPr>
          <a:xfrm>
            <a:off x="1236300" y="6109985"/>
            <a:ext cx="246569" cy="201624"/>
            <a:chOff x="880275" y="4691525"/>
            <a:chExt cx="161975" cy="132450"/>
          </a:xfrm>
        </p:grpSpPr>
        <p:sp>
          <p:nvSpPr>
            <p:cNvPr id="210" name="Google Shape;210;p7"/>
            <p:cNvSpPr/>
            <p:nvPr/>
          </p:nvSpPr>
          <p:spPr>
            <a:xfrm>
              <a:off x="880275" y="4779175"/>
              <a:ext cx="117200" cy="44800"/>
            </a:xfrm>
            <a:custGeom>
              <a:avLst/>
              <a:gdLst/>
              <a:ahLst/>
              <a:cxnLst/>
              <a:rect l="l" t="t" r="r" b="b"/>
              <a:pathLst>
                <a:path w="4688" h="1792" fill="none" extrusionOk="0">
                  <a:moveTo>
                    <a:pt x="4688" y="1791"/>
                  </a:moveTo>
                  <a:lnTo>
                    <a:pt x="4688" y="1182"/>
                  </a:lnTo>
                  <a:lnTo>
                    <a:pt x="4688" y="1182"/>
                  </a:lnTo>
                  <a:lnTo>
                    <a:pt x="4688" y="953"/>
                  </a:lnTo>
                  <a:lnTo>
                    <a:pt x="4612" y="724"/>
                  </a:lnTo>
                  <a:lnTo>
                    <a:pt x="4497" y="534"/>
                  </a:lnTo>
                  <a:lnTo>
                    <a:pt x="4345" y="343"/>
                  </a:lnTo>
                  <a:lnTo>
                    <a:pt x="4192" y="229"/>
                  </a:lnTo>
                  <a:lnTo>
                    <a:pt x="4002" y="115"/>
                  </a:lnTo>
                  <a:lnTo>
                    <a:pt x="3773" y="38"/>
                  </a:lnTo>
                  <a:lnTo>
                    <a:pt x="3544" y="0"/>
                  </a:lnTo>
                  <a:lnTo>
                    <a:pt x="1182" y="0"/>
                  </a:lnTo>
                  <a:lnTo>
                    <a:pt x="1182" y="0"/>
                  </a:lnTo>
                  <a:lnTo>
                    <a:pt x="915" y="38"/>
                  </a:lnTo>
                  <a:lnTo>
                    <a:pt x="724" y="115"/>
                  </a:lnTo>
                  <a:lnTo>
                    <a:pt x="496" y="229"/>
                  </a:lnTo>
                  <a:lnTo>
                    <a:pt x="343" y="343"/>
                  </a:lnTo>
                  <a:lnTo>
                    <a:pt x="191" y="534"/>
                  </a:lnTo>
                  <a:lnTo>
                    <a:pt x="76" y="724"/>
                  </a:lnTo>
                  <a:lnTo>
                    <a:pt x="0" y="953"/>
                  </a:lnTo>
                  <a:lnTo>
                    <a:pt x="0" y="1182"/>
                  </a:lnTo>
                  <a:lnTo>
                    <a:pt x="0" y="179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909800" y="4691525"/>
              <a:ext cx="59100" cy="59075"/>
            </a:xfrm>
            <a:custGeom>
              <a:avLst/>
              <a:gdLst/>
              <a:ahLst/>
              <a:cxnLst/>
              <a:rect l="l" t="t" r="r" b="b"/>
              <a:pathLst>
                <a:path w="2364" h="2363" fill="none" extrusionOk="0">
                  <a:moveTo>
                    <a:pt x="1182" y="0"/>
                  </a:moveTo>
                  <a:lnTo>
                    <a:pt x="1182" y="0"/>
                  </a:lnTo>
                  <a:lnTo>
                    <a:pt x="1411" y="0"/>
                  </a:lnTo>
                  <a:lnTo>
                    <a:pt x="1639" y="76"/>
                  </a:lnTo>
                  <a:lnTo>
                    <a:pt x="1830" y="191"/>
                  </a:lnTo>
                  <a:lnTo>
                    <a:pt x="1982" y="343"/>
                  </a:lnTo>
                  <a:lnTo>
                    <a:pt x="2135" y="496"/>
                  </a:lnTo>
                  <a:lnTo>
                    <a:pt x="2249" y="724"/>
                  </a:lnTo>
                  <a:lnTo>
                    <a:pt x="2325" y="915"/>
                  </a:lnTo>
                  <a:lnTo>
                    <a:pt x="2363" y="1182"/>
                  </a:lnTo>
                  <a:lnTo>
                    <a:pt x="2363" y="1182"/>
                  </a:lnTo>
                  <a:lnTo>
                    <a:pt x="2325" y="1410"/>
                  </a:lnTo>
                  <a:lnTo>
                    <a:pt x="2249" y="1639"/>
                  </a:lnTo>
                  <a:lnTo>
                    <a:pt x="2135" y="1829"/>
                  </a:lnTo>
                  <a:lnTo>
                    <a:pt x="1982" y="1982"/>
                  </a:lnTo>
                  <a:lnTo>
                    <a:pt x="1830" y="2134"/>
                  </a:lnTo>
                  <a:lnTo>
                    <a:pt x="1639" y="2249"/>
                  </a:lnTo>
                  <a:lnTo>
                    <a:pt x="1411" y="2325"/>
                  </a:lnTo>
                  <a:lnTo>
                    <a:pt x="1182" y="2363"/>
                  </a:lnTo>
                  <a:lnTo>
                    <a:pt x="1182" y="2363"/>
                  </a:lnTo>
                  <a:lnTo>
                    <a:pt x="915" y="2325"/>
                  </a:lnTo>
                  <a:lnTo>
                    <a:pt x="725" y="2249"/>
                  </a:lnTo>
                  <a:lnTo>
                    <a:pt x="496" y="2134"/>
                  </a:lnTo>
                  <a:lnTo>
                    <a:pt x="344" y="1982"/>
                  </a:lnTo>
                  <a:lnTo>
                    <a:pt x="191" y="1829"/>
                  </a:lnTo>
                  <a:lnTo>
                    <a:pt x="77" y="1639"/>
                  </a:lnTo>
                  <a:lnTo>
                    <a:pt x="1" y="1410"/>
                  </a:lnTo>
                  <a:lnTo>
                    <a:pt x="1" y="1182"/>
                  </a:lnTo>
                  <a:lnTo>
                    <a:pt x="1" y="1182"/>
                  </a:lnTo>
                  <a:lnTo>
                    <a:pt x="1" y="915"/>
                  </a:lnTo>
                  <a:lnTo>
                    <a:pt x="77" y="724"/>
                  </a:lnTo>
                  <a:lnTo>
                    <a:pt x="191" y="496"/>
                  </a:lnTo>
                  <a:lnTo>
                    <a:pt x="344" y="343"/>
                  </a:lnTo>
                  <a:lnTo>
                    <a:pt x="496" y="191"/>
                  </a:lnTo>
                  <a:lnTo>
                    <a:pt x="725" y="76"/>
                  </a:lnTo>
                  <a:lnTo>
                    <a:pt x="915" y="0"/>
                  </a:lnTo>
                  <a:lnTo>
                    <a:pt x="1182" y="0"/>
                  </a:lnTo>
                  <a:lnTo>
                    <a:pt x="1182" y="0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1020325" y="4780125"/>
              <a:ext cx="21925" cy="43850"/>
            </a:xfrm>
            <a:custGeom>
              <a:avLst/>
              <a:gdLst/>
              <a:ahLst/>
              <a:cxnLst/>
              <a:rect l="l" t="t" r="r" b="b"/>
              <a:pathLst>
                <a:path w="877" h="1754" fill="none" extrusionOk="0">
                  <a:moveTo>
                    <a:pt x="877" y="1753"/>
                  </a:moveTo>
                  <a:lnTo>
                    <a:pt x="877" y="1144"/>
                  </a:lnTo>
                  <a:lnTo>
                    <a:pt x="877" y="1144"/>
                  </a:lnTo>
                  <a:lnTo>
                    <a:pt x="839" y="953"/>
                  </a:lnTo>
                  <a:lnTo>
                    <a:pt x="801" y="763"/>
                  </a:lnTo>
                  <a:lnTo>
                    <a:pt x="725" y="610"/>
                  </a:lnTo>
                  <a:lnTo>
                    <a:pt x="610" y="420"/>
                  </a:lnTo>
                  <a:lnTo>
                    <a:pt x="496" y="305"/>
                  </a:lnTo>
                  <a:lnTo>
                    <a:pt x="343" y="191"/>
                  </a:lnTo>
                  <a:lnTo>
                    <a:pt x="191" y="77"/>
                  </a:lnTo>
                  <a:lnTo>
                    <a:pt x="0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990800" y="4692475"/>
              <a:ext cx="21925" cy="57175"/>
            </a:xfrm>
            <a:custGeom>
              <a:avLst/>
              <a:gdLst/>
              <a:ahLst/>
              <a:cxnLst/>
              <a:rect l="l" t="t" r="r" b="b"/>
              <a:pathLst>
                <a:path w="877" h="228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29" y="77"/>
                  </a:lnTo>
                  <a:lnTo>
                    <a:pt x="419" y="191"/>
                  </a:lnTo>
                  <a:lnTo>
                    <a:pt x="572" y="343"/>
                  </a:lnTo>
                  <a:lnTo>
                    <a:pt x="724" y="534"/>
                  </a:lnTo>
                  <a:lnTo>
                    <a:pt x="800" y="724"/>
                  </a:lnTo>
                  <a:lnTo>
                    <a:pt x="877" y="953"/>
                  </a:lnTo>
                  <a:lnTo>
                    <a:pt x="877" y="1182"/>
                  </a:lnTo>
                  <a:lnTo>
                    <a:pt x="838" y="1410"/>
                  </a:lnTo>
                  <a:lnTo>
                    <a:pt x="838" y="1410"/>
                  </a:lnTo>
                  <a:lnTo>
                    <a:pt x="724" y="1715"/>
                  </a:lnTo>
                  <a:lnTo>
                    <a:pt x="534" y="1944"/>
                  </a:lnTo>
                  <a:lnTo>
                    <a:pt x="267" y="2134"/>
                  </a:lnTo>
                  <a:lnTo>
                    <a:pt x="0" y="2287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14" name="Google Shape;214;p7"/>
          <p:cNvGrpSpPr/>
          <p:nvPr/>
        </p:nvGrpSpPr>
        <p:grpSpPr>
          <a:xfrm>
            <a:off x="1873109" y="1356939"/>
            <a:ext cx="224839" cy="224839"/>
            <a:chOff x="1521475" y="883375"/>
            <a:chExt cx="147700" cy="147700"/>
          </a:xfrm>
        </p:grpSpPr>
        <p:sp>
          <p:nvSpPr>
            <p:cNvPr id="215" name="Google Shape;215;p7"/>
            <p:cNvSpPr/>
            <p:nvPr/>
          </p:nvSpPr>
          <p:spPr>
            <a:xfrm>
              <a:off x="1572925" y="883375"/>
              <a:ext cx="44800" cy="44800"/>
            </a:xfrm>
            <a:custGeom>
              <a:avLst/>
              <a:gdLst/>
              <a:ahLst/>
              <a:cxnLst/>
              <a:rect l="l" t="t" r="r" b="b"/>
              <a:pathLst>
                <a:path w="1792" h="1792" fill="none" extrusionOk="0">
                  <a:moveTo>
                    <a:pt x="877" y="1"/>
                  </a:moveTo>
                  <a:lnTo>
                    <a:pt x="877" y="1"/>
                  </a:lnTo>
                  <a:lnTo>
                    <a:pt x="1067" y="39"/>
                  </a:lnTo>
                  <a:lnTo>
                    <a:pt x="1220" y="77"/>
                  </a:lnTo>
                  <a:lnTo>
                    <a:pt x="1372" y="153"/>
                  </a:lnTo>
                  <a:lnTo>
                    <a:pt x="1525" y="267"/>
                  </a:lnTo>
                  <a:lnTo>
                    <a:pt x="1639" y="420"/>
                  </a:lnTo>
                  <a:lnTo>
                    <a:pt x="1715" y="572"/>
                  </a:lnTo>
                  <a:lnTo>
                    <a:pt x="1753" y="725"/>
                  </a:lnTo>
                  <a:lnTo>
                    <a:pt x="1792" y="915"/>
                  </a:lnTo>
                  <a:lnTo>
                    <a:pt x="1792" y="915"/>
                  </a:lnTo>
                  <a:lnTo>
                    <a:pt x="1753" y="1068"/>
                  </a:lnTo>
                  <a:lnTo>
                    <a:pt x="1715" y="1258"/>
                  </a:lnTo>
                  <a:lnTo>
                    <a:pt x="1639" y="1411"/>
                  </a:lnTo>
                  <a:lnTo>
                    <a:pt x="1525" y="1525"/>
                  </a:lnTo>
                  <a:lnTo>
                    <a:pt x="1372" y="1639"/>
                  </a:lnTo>
                  <a:lnTo>
                    <a:pt x="1220" y="1716"/>
                  </a:lnTo>
                  <a:lnTo>
                    <a:pt x="1067" y="1754"/>
                  </a:lnTo>
                  <a:lnTo>
                    <a:pt x="877" y="1792"/>
                  </a:lnTo>
                  <a:lnTo>
                    <a:pt x="877" y="1792"/>
                  </a:lnTo>
                  <a:lnTo>
                    <a:pt x="724" y="1754"/>
                  </a:lnTo>
                  <a:lnTo>
                    <a:pt x="534" y="1716"/>
                  </a:lnTo>
                  <a:lnTo>
                    <a:pt x="381" y="1639"/>
                  </a:lnTo>
                  <a:lnTo>
                    <a:pt x="267" y="1525"/>
                  </a:lnTo>
                  <a:lnTo>
                    <a:pt x="153" y="1411"/>
                  </a:lnTo>
                  <a:lnTo>
                    <a:pt x="77" y="1258"/>
                  </a:lnTo>
                  <a:lnTo>
                    <a:pt x="38" y="1068"/>
                  </a:lnTo>
                  <a:lnTo>
                    <a:pt x="0" y="915"/>
                  </a:lnTo>
                  <a:lnTo>
                    <a:pt x="0" y="915"/>
                  </a:lnTo>
                  <a:lnTo>
                    <a:pt x="38" y="725"/>
                  </a:lnTo>
                  <a:lnTo>
                    <a:pt x="77" y="572"/>
                  </a:lnTo>
                  <a:lnTo>
                    <a:pt x="153" y="420"/>
                  </a:lnTo>
                  <a:lnTo>
                    <a:pt x="267" y="267"/>
                  </a:lnTo>
                  <a:lnTo>
                    <a:pt x="381" y="153"/>
                  </a:lnTo>
                  <a:lnTo>
                    <a:pt x="534" y="77"/>
                  </a:lnTo>
                  <a:lnTo>
                    <a:pt x="724" y="39"/>
                  </a:lnTo>
                  <a:lnTo>
                    <a:pt x="877" y="1"/>
                  </a:lnTo>
                  <a:lnTo>
                    <a:pt x="877" y="1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1593875" y="928150"/>
              <a:ext cx="25" cy="102925"/>
            </a:xfrm>
            <a:custGeom>
              <a:avLst/>
              <a:gdLst/>
              <a:ahLst/>
              <a:cxnLst/>
              <a:rect l="l" t="t" r="r" b="b"/>
              <a:pathLst>
                <a:path w="1" h="4117" fill="none" extrusionOk="0">
                  <a:moveTo>
                    <a:pt x="1" y="4117"/>
                  </a:moveTo>
                  <a:lnTo>
                    <a:pt x="1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1521475" y="957700"/>
              <a:ext cx="147700" cy="73375"/>
            </a:xfrm>
            <a:custGeom>
              <a:avLst/>
              <a:gdLst/>
              <a:ahLst/>
              <a:cxnLst/>
              <a:rect l="l" t="t" r="r" b="b"/>
              <a:pathLst>
                <a:path w="5908" h="2935" fill="none" extrusionOk="0">
                  <a:moveTo>
                    <a:pt x="839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05"/>
                  </a:lnTo>
                  <a:lnTo>
                    <a:pt x="77" y="572"/>
                  </a:lnTo>
                  <a:lnTo>
                    <a:pt x="153" y="877"/>
                  </a:lnTo>
                  <a:lnTo>
                    <a:pt x="229" y="1144"/>
                  </a:lnTo>
                  <a:lnTo>
                    <a:pt x="343" y="1372"/>
                  </a:lnTo>
                  <a:lnTo>
                    <a:pt x="496" y="1639"/>
                  </a:lnTo>
                  <a:lnTo>
                    <a:pt x="686" y="1868"/>
                  </a:lnTo>
                  <a:lnTo>
                    <a:pt x="877" y="2058"/>
                  </a:lnTo>
                  <a:lnTo>
                    <a:pt x="1067" y="2249"/>
                  </a:lnTo>
                  <a:lnTo>
                    <a:pt x="1296" y="2439"/>
                  </a:lnTo>
                  <a:lnTo>
                    <a:pt x="1525" y="2592"/>
                  </a:lnTo>
                  <a:lnTo>
                    <a:pt x="1792" y="2706"/>
                  </a:lnTo>
                  <a:lnTo>
                    <a:pt x="2058" y="2782"/>
                  </a:lnTo>
                  <a:lnTo>
                    <a:pt x="2363" y="2858"/>
                  </a:lnTo>
                  <a:lnTo>
                    <a:pt x="2630" y="2935"/>
                  </a:lnTo>
                  <a:lnTo>
                    <a:pt x="2935" y="2935"/>
                  </a:lnTo>
                  <a:lnTo>
                    <a:pt x="2935" y="2935"/>
                  </a:lnTo>
                  <a:lnTo>
                    <a:pt x="3240" y="2935"/>
                  </a:lnTo>
                  <a:lnTo>
                    <a:pt x="3545" y="2858"/>
                  </a:lnTo>
                  <a:lnTo>
                    <a:pt x="3811" y="2782"/>
                  </a:lnTo>
                  <a:lnTo>
                    <a:pt x="4078" y="2706"/>
                  </a:lnTo>
                  <a:lnTo>
                    <a:pt x="4345" y="2592"/>
                  </a:lnTo>
                  <a:lnTo>
                    <a:pt x="4612" y="2439"/>
                  </a:lnTo>
                  <a:lnTo>
                    <a:pt x="4802" y="2249"/>
                  </a:lnTo>
                  <a:lnTo>
                    <a:pt x="5031" y="2058"/>
                  </a:lnTo>
                  <a:lnTo>
                    <a:pt x="5221" y="1868"/>
                  </a:lnTo>
                  <a:lnTo>
                    <a:pt x="5374" y="1639"/>
                  </a:lnTo>
                  <a:lnTo>
                    <a:pt x="5526" y="1372"/>
                  </a:lnTo>
                  <a:lnTo>
                    <a:pt x="5679" y="1144"/>
                  </a:lnTo>
                  <a:lnTo>
                    <a:pt x="5755" y="877"/>
                  </a:lnTo>
                  <a:lnTo>
                    <a:pt x="5831" y="572"/>
                  </a:lnTo>
                  <a:lnTo>
                    <a:pt x="5869" y="305"/>
                  </a:lnTo>
                  <a:lnTo>
                    <a:pt x="5907" y="0"/>
                  </a:lnTo>
                  <a:lnTo>
                    <a:pt x="4955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18" name="Google Shape;218;p7"/>
          <p:cNvGrpSpPr/>
          <p:nvPr/>
        </p:nvGrpSpPr>
        <p:grpSpPr>
          <a:xfrm>
            <a:off x="1873109" y="1876185"/>
            <a:ext cx="224839" cy="246607"/>
            <a:chOff x="1521475" y="1300675"/>
            <a:chExt cx="147700" cy="162000"/>
          </a:xfrm>
        </p:grpSpPr>
        <p:sp>
          <p:nvSpPr>
            <p:cNvPr id="219" name="Google Shape;219;p7"/>
            <p:cNvSpPr/>
            <p:nvPr/>
          </p:nvSpPr>
          <p:spPr>
            <a:xfrm>
              <a:off x="1521475" y="1300675"/>
              <a:ext cx="147700" cy="158200"/>
            </a:xfrm>
            <a:custGeom>
              <a:avLst/>
              <a:gdLst/>
              <a:ahLst/>
              <a:cxnLst/>
              <a:rect l="l" t="t" r="r" b="b"/>
              <a:pathLst>
                <a:path w="5908" h="6328" fill="none" extrusionOk="0">
                  <a:moveTo>
                    <a:pt x="3202" y="39"/>
                  </a:moveTo>
                  <a:lnTo>
                    <a:pt x="5564" y="1220"/>
                  </a:lnTo>
                  <a:lnTo>
                    <a:pt x="5564" y="1220"/>
                  </a:lnTo>
                  <a:lnTo>
                    <a:pt x="5717" y="1297"/>
                  </a:lnTo>
                  <a:lnTo>
                    <a:pt x="5793" y="1449"/>
                  </a:lnTo>
                  <a:lnTo>
                    <a:pt x="5869" y="1601"/>
                  </a:lnTo>
                  <a:lnTo>
                    <a:pt x="5907" y="1754"/>
                  </a:lnTo>
                  <a:lnTo>
                    <a:pt x="5907" y="4574"/>
                  </a:lnTo>
                  <a:lnTo>
                    <a:pt x="5907" y="4574"/>
                  </a:lnTo>
                  <a:lnTo>
                    <a:pt x="5869" y="4726"/>
                  </a:lnTo>
                  <a:lnTo>
                    <a:pt x="5793" y="4879"/>
                  </a:lnTo>
                  <a:lnTo>
                    <a:pt x="5717" y="4993"/>
                  </a:lnTo>
                  <a:lnTo>
                    <a:pt x="5564" y="5069"/>
                  </a:lnTo>
                  <a:lnTo>
                    <a:pt x="3202" y="6251"/>
                  </a:lnTo>
                  <a:lnTo>
                    <a:pt x="3202" y="6251"/>
                  </a:lnTo>
                  <a:lnTo>
                    <a:pt x="3087" y="6289"/>
                  </a:lnTo>
                  <a:lnTo>
                    <a:pt x="2935" y="6327"/>
                  </a:lnTo>
                  <a:lnTo>
                    <a:pt x="2821" y="6289"/>
                  </a:lnTo>
                  <a:lnTo>
                    <a:pt x="2668" y="6251"/>
                  </a:lnTo>
                  <a:lnTo>
                    <a:pt x="343" y="5069"/>
                  </a:lnTo>
                  <a:lnTo>
                    <a:pt x="343" y="5069"/>
                  </a:lnTo>
                  <a:lnTo>
                    <a:pt x="191" y="4993"/>
                  </a:lnTo>
                  <a:lnTo>
                    <a:pt x="77" y="4879"/>
                  </a:lnTo>
                  <a:lnTo>
                    <a:pt x="39" y="4726"/>
                  </a:lnTo>
                  <a:lnTo>
                    <a:pt x="0" y="4536"/>
                  </a:lnTo>
                  <a:lnTo>
                    <a:pt x="0" y="1754"/>
                  </a:lnTo>
                  <a:lnTo>
                    <a:pt x="0" y="1754"/>
                  </a:lnTo>
                  <a:lnTo>
                    <a:pt x="39" y="1601"/>
                  </a:lnTo>
                  <a:lnTo>
                    <a:pt x="77" y="1449"/>
                  </a:lnTo>
                  <a:lnTo>
                    <a:pt x="191" y="1297"/>
                  </a:lnTo>
                  <a:lnTo>
                    <a:pt x="343" y="1220"/>
                  </a:lnTo>
                  <a:lnTo>
                    <a:pt x="2668" y="39"/>
                  </a:lnTo>
                  <a:lnTo>
                    <a:pt x="2668" y="39"/>
                  </a:lnTo>
                  <a:lnTo>
                    <a:pt x="2821" y="1"/>
                  </a:lnTo>
                  <a:lnTo>
                    <a:pt x="2935" y="1"/>
                  </a:lnTo>
                  <a:lnTo>
                    <a:pt x="3087" y="1"/>
                  </a:lnTo>
                  <a:lnTo>
                    <a:pt x="3202" y="39"/>
                  </a:lnTo>
                  <a:lnTo>
                    <a:pt x="3202" y="39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1524325" y="1336875"/>
              <a:ext cx="142950" cy="35300"/>
            </a:xfrm>
            <a:custGeom>
              <a:avLst/>
              <a:gdLst/>
              <a:ahLst/>
              <a:cxnLst/>
              <a:rect l="l" t="t" r="r" b="b"/>
              <a:pathLst>
                <a:path w="5718" h="1412" fill="none" extrusionOk="0">
                  <a:moveTo>
                    <a:pt x="1" y="1"/>
                  </a:moveTo>
                  <a:lnTo>
                    <a:pt x="2859" y="1411"/>
                  </a:lnTo>
                  <a:lnTo>
                    <a:pt x="5717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1594825" y="1374050"/>
              <a:ext cx="25" cy="88625"/>
            </a:xfrm>
            <a:custGeom>
              <a:avLst/>
              <a:gdLst/>
              <a:ahLst/>
              <a:cxnLst/>
              <a:rect l="l" t="t" r="r" b="b"/>
              <a:pathLst>
                <a:path w="1" h="3545" fill="none" extrusionOk="0">
                  <a:moveTo>
                    <a:pt x="1" y="3545"/>
                  </a:moveTo>
                  <a:lnTo>
                    <a:pt x="1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22" name="Google Shape;222;p7"/>
          <p:cNvGrpSpPr/>
          <p:nvPr/>
        </p:nvGrpSpPr>
        <p:grpSpPr>
          <a:xfrm>
            <a:off x="1861501" y="2415751"/>
            <a:ext cx="246607" cy="224839"/>
            <a:chOff x="1513850" y="1731325"/>
            <a:chExt cx="162000" cy="147700"/>
          </a:xfrm>
        </p:grpSpPr>
        <p:sp>
          <p:nvSpPr>
            <p:cNvPr id="223" name="Google Shape;223;p7"/>
            <p:cNvSpPr/>
            <p:nvPr/>
          </p:nvSpPr>
          <p:spPr>
            <a:xfrm>
              <a:off x="1513850" y="1731325"/>
              <a:ext cx="162000" cy="114350"/>
            </a:xfrm>
            <a:custGeom>
              <a:avLst/>
              <a:gdLst/>
              <a:ahLst/>
              <a:cxnLst/>
              <a:rect l="l" t="t" r="r" b="b"/>
              <a:pathLst>
                <a:path w="6480" h="4574" fill="none" extrusionOk="0">
                  <a:moveTo>
                    <a:pt x="5603" y="4574"/>
                  </a:moveTo>
                  <a:lnTo>
                    <a:pt x="5603" y="4574"/>
                  </a:lnTo>
                  <a:lnTo>
                    <a:pt x="5793" y="4497"/>
                  </a:lnTo>
                  <a:lnTo>
                    <a:pt x="5946" y="4383"/>
                  </a:lnTo>
                  <a:lnTo>
                    <a:pt x="6098" y="4231"/>
                  </a:lnTo>
                  <a:lnTo>
                    <a:pt x="6251" y="4078"/>
                  </a:lnTo>
                  <a:lnTo>
                    <a:pt x="6327" y="3888"/>
                  </a:lnTo>
                  <a:lnTo>
                    <a:pt x="6403" y="3735"/>
                  </a:lnTo>
                  <a:lnTo>
                    <a:pt x="6479" y="3545"/>
                  </a:lnTo>
                  <a:lnTo>
                    <a:pt x="6479" y="3316"/>
                  </a:lnTo>
                  <a:lnTo>
                    <a:pt x="6479" y="3126"/>
                  </a:lnTo>
                  <a:lnTo>
                    <a:pt x="6441" y="2935"/>
                  </a:lnTo>
                  <a:lnTo>
                    <a:pt x="6403" y="2744"/>
                  </a:lnTo>
                  <a:lnTo>
                    <a:pt x="6327" y="2516"/>
                  </a:lnTo>
                  <a:lnTo>
                    <a:pt x="6174" y="2363"/>
                  </a:lnTo>
                  <a:lnTo>
                    <a:pt x="6022" y="2173"/>
                  </a:lnTo>
                  <a:lnTo>
                    <a:pt x="5869" y="2020"/>
                  </a:lnTo>
                  <a:lnTo>
                    <a:pt x="5641" y="1868"/>
                  </a:lnTo>
                  <a:lnTo>
                    <a:pt x="5641" y="1868"/>
                  </a:lnTo>
                  <a:lnTo>
                    <a:pt x="5488" y="1792"/>
                  </a:lnTo>
                  <a:lnTo>
                    <a:pt x="5298" y="1754"/>
                  </a:lnTo>
                  <a:lnTo>
                    <a:pt x="4650" y="1754"/>
                  </a:lnTo>
                  <a:lnTo>
                    <a:pt x="4650" y="1754"/>
                  </a:lnTo>
                  <a:lnTo>
                    <a:pt x="4536" y="1449"/>
                  </a:lnTo>
                  <a:lnTo>
                    <a:pt x="4421" y="1182"/>
                  </a:lnTo>
                  <a:lnTo>
                    <a:pt x="4231" y="915"/>
                  </a:lnTo>
                  <a:lnTo>
                    <a:pt x="4040" y="725"/>
                  </a:lnTo>
                  <a:lnTo>
                    <a:pt x="3812" y="496"/>
                  </a:lnTo>
                  <a:lnTo>
                    <a:pt x="3583" y="344"/>
                  </a:lnTo>
                  <a:lnTo>
                    <a:pt x="3316" y="191"/>
                  </a:lnTo>
                  <a:lnTo>
                    <a:pt x="3049" y="115"/>
                  </a:lnTo>
                  <a:lnTo>
                    <a:pt x="2744" y="39"/>
                  </a:lnTo>
                  <a:lnTo>
                    <a:pt x="2440" y="1"/>
                  </a:lnTo>
                  <a:lnTo>
                    <a:pt x="2135" y="1"/>
                  </a:lnTo>
                  <a:lnTo>
                    <a:pt x="1830" y="77"/>
                  </a:lnTo>
                  <a:lnTo>
                    <a:pt x="1525" y="153"/>
                  </a:lnTo>
                  <a:lnTo>
                    <a:pt x="1220" y="305"/>
                  </a:lnTo>
                  <a:lnTo>
                    <a:pt x="915" y="496"/>
                  </a:lnTo>
                  <a:lnTo>
                    <a:pt x="610" y="725"/>
                  </a:lnTo>
                  <a:lnTo>
                    <a:pt x="610" y="725"/>
                  </a:lnTo>
                  <a:lnTo>
                    <a:pt x="458" y="953"/>
                  </a:lnTo>
                  <a:lnTo>
                    <a:pt x="458" y="953"/>
                  </a:lnTo>
                  <a:lnTo>
                    <a:pt x="305" y="1144"/>
                  </a:lnTo>
                  <a:lnTo>
                    <a:pt x="191" y="1372"/>
                  </a:lnTo>
                  <a:lnTo>
                    <a:pt x="77" y="1830"/>
                  </a:lnTo>
                  <a:lnTo>
                    <a:pt x="1" y="2287"/>
                  </a:lnTo>
                  <a:lnTo>
                    <a:pt x="39" y="2744"/>
                  </a:lnTo>
                  <a:lnTo>
                    <a:pt x="153" y="3164"/>
                  </a:lnTo>
                  <a:lnTo>
                    <a:pt x="344" y="3545"/>
                  </a:lnTo>
                  <a:lnTo>
                    <a:pt x="572" y="3888"/>
                  </a:lnTo>
                  <a:lnTo>
                    <a:pt x="915" y="4193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1565300" y="1835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1565300" y="1863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1594825" y="1849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1594825" y="1879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1624375" y="1835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1624375" y="1863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30" name="Google Shape;230;p7"/>
          <p:cNvGrpSpPr/>
          <p:nvPr/>
        </p:nvGrpSpPr>
        <p:grpSpPr>
          <a:xfrm>
            <a:off x="1861501" y="2968373"/>
            <a:ext cx="246607" cy="178409"/>
            <a:chOff x="1513850" y="2170550"/>
            <a:chExt cx="162000" cy="117200"/>
          </a:xfrm>
        </p:grpSpPr>
        <p:sp>
          <p:nvSpPr>
            <p:cNvPr id="231" name="Google Shape;231;p7"/>
            <p:cNvSpPr/>
            <p:nvPr/>
          </p:nvSpPr>
          <p:spPr>
            <a:xfrm>
              <a:off x="1513850" y="2170550"/>
              <a:ext cx="162000" cy="117200"/>
            </a:xfrm>
            <a:custGeom>
              <a:avLst/>
              <a:gdLst/>
              <a:ahLst/>
              <a:cxnLst/>
              <a:rect l="l" t="t" r="r" b="b"/>
              <a:pathLst>
                <a:path w="6480" h="4688" fill="none" extrusionOk="0">
                  <a:moveTo>
                    <a:pt x="1" y="2325"/>
                  </a:moveTo>
                  <a:lnTo>
                    <a:pt x="1" y="2325"/>
                  </a:lnTo>
                  <a:lnTo>
                    <a:pt x="229" y="1982"/>
                  </a:lnTo>
                  <a:lnTo>
                    <a:pt x="496" y="1601"/>
                  </a:lnTo>
                  <a:lnTo>
                    <a:pt x="877" y="1144"/>
                  </a:lnTo>
                  <a:lnTo>
                    <a:pt x="1334" y="724"/>
                  </a:lnTo>
                  <a:lnTo>
                    <a:pt x="1601" y="534"/>
                  </a:lnTo>
                  <a:lnTo>
                    <a:pt x="1868" y="343"/>
                  </a:lnTo>
                  <a:lnTo>
                    <a:pt x="2173" y="191"/>
                  </a:lnTo>
                  <a:lnTo>
                    <a:pt x="2516" y="76"/>
                  </a:lnTo>
                  <a:lnTo>
                    <a:pt x="2859" y="0"/>
                  </a:lnTo>
                  <a:lnTo>
                    <a:pt x="3240" y="0"/>
                  </a:lnTo>
                  <a:lnTo>
                    <a:pt x="3240" y="0"/>
                  </a:lnTo>
                  <a:lnTo>
                    <a:pt x="3621" y="0"/>
                  </a:lnTo>
                  <a:lnTo>
                    <a:pt x="4002" y="76"/>
                  </a:lnTo>
                  <a:lnTo>
                    <a:pt x="4307" y="191"/>
                  </a:lnTo>
                  <a:lnTo>
                    <a:pt x="4612" y="343"/>
                  </a:lnTo>
                  <a:lnTo>
                    <a:pt x="4917" y="534"/>
                  </a:lnTo>
                  <a:lnTo>
                    <a:pt x="5183" y="724"/>
                  </a:lnTo>
                  <a:lnTo>
                    <a:pt x="5641" y="1144"/>
                  </a:lnTo>
                  <a:lnTo>
                    <a:pt x="6022" y="1601"/>
                  </a:lnTo>
                  <a:lnTo>
                    <a:pt x="6289" y="1982"/>
                  </a:lnTo>
                  <a:lnTo>
                    <a:pt x="6479" y="2325"/>
                  </a:lnTo>
                  <a:lnTo>
                    <a:pt x="6479" y="2325"/>
                  </a:lnTo>
                  <a:lnTo>
                    <a:pt x="6289" y="2706"/>
                  </a:lnTo>
                  <a:lnTo>
                    <a:pt x="6022" y="3087"/>
                  </a:lnTo>
                  <a:lnTo>
                    <a:pt x="5641" y="3506"/>
                  </a:lnTo>
                  <a:lnTo>
                    <a:pt x="5183" y="3964"/>
                  </a:lnTo>
                  <a:lnTo>
                    <a:pt x="4917" y="4154"/>
                  </a:lnTo>
                  <a:lnTo>
                    <a:pt x="4612" y="4307"/>
                  </a:lnTo>
                  <a:lnTo>
                    <a:pt x="4307" y="4459"/>
                  </a:lnTo>
                  <a:lnTo>
                    <a:pt x="4002" y="4573"/>
                  </a:lnTo>
                  <a:lnTo>
                    <a:pt x="3621" y="4650"/>
                  </a:lnTo>
                  <a:lnTo>
                    <a:pt x="3240" y="4688"/>
                  </a:lnTo>
                  <a:lnTo>
                    <a:pt x="3240" y="4688"/>
                  </a:lnTo>
                  <a:lnTo>
                    <a:pt x="2859" y="4650"/>
                  </a:lnTo>
                  <a:lnTo>
                    <a:pt x="2516" y="4573"/>
                  </a:lnTo>
                  <a:lnTo>
                    <a:pt x="2173" y="4459"/>
                  </a:lnTo>
                  <a:lnTo>
                    <a:pt x="1868" y="4307"/>
                  </a:lnTo>
                  <a:lnTo>
                    <a:pt x="1601" y="4154"/>
                  </a:lnTo>
                  <a:lnTo>
                    <a:pt x="1334" y="3964"/>
                  </a:lnTo>
                  <a:lnTo>
                    <a:pt x="877" y="3506"/>
                  </a:lnTo>
                  <a:lnTo>
                    <a:pt x="496" y="3087"/>
                  </a:lnTo>
                  <a:lnTo>
                    <a:pt x="229" y="2706"/>
                  </a:lnTo>
                  <a:lnTo>
                    <a:pt x="1" y="2325"/>
                  </a:lnTo>
                  <a:lnTo>
                    <a:pt x="1" y="2325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1572925" y="2206750"/>
              <a:ext cx="44800" cy="44800"/>
            </a:xfrm>
            <a:custGeom>
              <a:avLst/>
              <a:gdLst/>
              <a:ahLst/>
              <a:cxnLst/>
              <a:rect l="l" t="t" r="r" b="b"/>
              <a:pathLst>
                <a:path w="1792" h="1792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67" y="39"/>
                  </a:lnTo>
                  <a:lnTo>
                    <a:pt x="1220" y="77"/>
                  </a:lnTo>
                  <a:lnTo>
                    <a:pt x="1372" y="153"/>
                  </a:lnTo>
                  <a:lnTo>
                    <a:pt x="1525" y="267"/>
                  </a:lnTo>
                  <a:lnTo>
                    <a:pt x="1639" y="381"/>
                  </a:lnTo>
                  <a:lnTo>
                    <a:pt x="1715" y="534"/>
                  </a:lnTo>
                  <a:lnTo>
                    <a:pt x="1753" y="724"/>
                  </a:lnTo>
                  <a:lnTo>
                    <a:pt x="1792" y="877"/>
                  </a:lnTo>
                  <a:lnTo>
                    <a:pt x="1792" y="877"/>
                  </a:lnTo>
                  <a:lnTo>
                    <a:pt x="1753" y="1067"/>
                  </a:lnTo>
                  <a:lnTo>
                    <a:pt x="1715" y="1220"/>
                  </a:lnTo>
                  <a:lnTo>
                    <a:pt x="1639" y="1372"/>
                  </a:lnTo>
                  <a:lnTo>
                    <a:pt x="1525" y="1525"/>
                  </a:lnTo>
                  <a:lnTo>
                    <a:pt x="1372" y="1639"/>
                  </a:lnTo>
                  <a:lnTo>
                    <a:pt x="1220" y="1715"/>
                  </a:lnTo>
                  <a:lnTo>
                    <a:pt x="1067" y="1753"/>
                  </a:lnTo>
                  <a:lnTo>
                    <a:pt x="877" y="1792"/>
                  </a:lnTo>
                  <a:lnTo>
                    <a:pt x="877" y="1792"/>
                  </a:lnTo>
                  <a:lnTo>
                    <a:pt x="724" y="1753"/>
                  </a:lnTo>
                  <a:lnTo>
                    <a:pt x="534" y="1715"/>
                  </a:lnTo>
                  <a:lnTo>
                    <a:pt x="381" y="1639"/>
                  </a:lnTo>
                  <a:lnTo>
                    <a:pt x="267" y="1525"/>
                  </a:lnTo>
                  <a:lnTo>
                    <a:pt x="153" y="1372"/>
                  </a:lnTo>
                  <a:lnTo>
                    <a:pt x="77" y="1220"/>
                  </a:lnTo>
                  <a:lnTo>
                    <a:pt x="38" y="106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38" y="724"/>
                  </a:lnTo>
                  <a:lnTo>
                    <a:pt x="77" y="534"/>
                  </a:lnTo>
                  <a:lnTo>
                    <a:pt x="153" y="381"/>
                  </a:lnTo>
                  <a:lnTo>
                    <a:pt x="267" y="267"/>
                  </a:lnTo>
                  <a:lnTo>
                    <a:pt x="381" y="153"/>
                  </a:lnTo>
                  <a:lnTo>
                    <a:pt x="534" y="77"/>
                  </a:lnTo>
                  <a:lnTo>
                    <a:pt x="724" y="39"/>
                  </a:lnTo>
                  <a:lnTo>
                    <a:pt x="877" y="0"/>
                  </a:lnTo>
                  <a:lnTo>
                    <a:pt x="877" y="0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33" name="Google Shape;233;p7"/>
          <p:cNvGrpSpPr/>
          <p:nvPr/>
        </p:nvGrpSpPr>
        <p:grpSpPr>
          <a:xfrm>
            <a:off x="1873109" y="3486172"/>
            <a:ext cx="224839" cy="178409"/>
            <a:chOff x="1521475" y="2586900"/>
            <a:chExt cx="147700" cy="117200"/>
          </a:xfrm>
        </p:grpSpPr>
        <p:sp>
          <p:nvSpPr>
            <p:cNvPr id="234" name="Google Shape;234;p7"/>
            <p:cNvSpPr/>
            <p:nvPr/>
          </p:nvSpPr>
          <p:spPr>
            <a:xfrm>
              <a:off x="1521475" y="2645000"/>
              <a:ext cx="147700" cy="25"/>
            </a:xfrm>
            <a:custGeom>
              <a:avLst/>
              <a:gdLst/>
              <a:ahLst/>
              <a:cxnLst/>
              <a:rect l="l" t="t" r="r" b="b"/>
              <a:pathLst>
                <a:path w="5908" h="1" fill="none" extrusionOk="0">
                  <a:moveTo>
                    <a:pt x="5907" y="1"/>
                  </a:moveTo>
                  <a:lnTo>
                    <a:pt x="0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1521475" y="2586900"/>
              <a:ext cx="147700" cy="117200"/>
            </a:xfrm>
            <a:custGeom>
              <a:avLst/>
              <a:gdLst/>
              <a:ahLst/>
              <a:cxnLst/>
              <a:rect l="l" t="t" r="r" b="b"/>
              <a:pathLst>
                <a:path w="5908" h="4688" fill="none" extrusionOk="0">
                  <a:moveTo>
                    <a:pt x="1029" y="305"/>
                  </a:moveTo>
                  <a:lnTo>
                    <a:pt x="0" y="2325"/>
                  </a:lnTo>
                  <a:lnTo>
                    <a:pt x="0" y="4116"/>
                  </a:lnTo>
                  <a:lnTo>
                    <a:pt x="0" y="4116"/>
                  </a:lnTo>
                  <a:lnTo>
                    <a:pt x="0" y="4230"/>
                  </a:lnTo>
                  <a:lnTo>
                    <a:pt x="39" y="4345"/>
                  </a:lnTo>
                  <a:lnTo>
                    <a:pt x="191" y="4535"/>
                  </a:lnTo>
                  <a:lnTo>
                    <a:pt x="343" y="4650"/>
                  </a:lnTo>
                  <a:lnTo>
                    <a:pt x="458" y="4688"/>
                  </a:lnTo>
                  <a:lnTo>
                    <a:pt x="610" y="4688"/>
                  </a:lnTo>
                  <a:lnTo>
                    <a:pt x="5298" y="4688"/>
                  </a:lnTo>
                  <a:lnTo>
                    <a:pt x="5298" y="4688"/>
                  </a:lnTo>
                  <a:lnTo>
                    <a:pt x="5412" y="4688"/>
                  </a:lnTo>
                  <a:lnTo>
                    <a:pt x="5526" y="4650"/>
                  </a:lnTo>
                  <a:lnTo>
                    <a:pt x="5717" y="4535"/>
                  </a:lnTo>
                  <a:lnTo>
                    <a:pt x="5831" y="4345"/>
                  </a:lnTo>
                  <a:lnTo>
                    <a:pt x="5869" y="4230"/>
                  </a:lnTo>
                  <a:lnTo>
                    <a:pt x="5907" y="4116"/>
                  </a:lnTo>
                  <a:lnTo>
                    <a:pt x="5907" y="2325"/>
                  </a:lnTo>
                  <a:lnTo>
                    <a:pt x="4878" y="305"/>
                  </a:lnTo>
                  <a:lnTo>
                    <a:pt x="4878" y="305"/>
                  </a:lnTo>
                  <a:lnTo>
                    <a:pt x="4802" y="191"/>
                  </a:lnTo>
                  <a:lnTo>
                    <a:pt x="4650" y="76"/>
                  </a:lnTo>
                  <a:lnTo>
                    <a:pt x="4497" y="0"/>
                  </a:lnTo>
                  <a:lnTo>
                    <a:pt x="4345" y="0"/>
                  </a:lnTo>
                  <a:lnTo>
                    <a:pt x="1563" y="0"/>
                  </a:lnTo>
                  <a:lnTo>
                    <a:pt x="1563" y="0"/>
                  </a:lnTo>
                  <a:lnTo>
                    <a:pt x="1372" y="0"/>
                  </a:lnTo>
                  <a:lnTo>
                    <a:pt x="1220" y="76"/>
                  </a:lnTo>
                  <a:lnTo>
                    <a:pt x="1106" y="191"/>
                  </a:lnTo>
                  <a:lnTo>
                    <a:pt x="1029" y="305"/>
                  </a:lnTo>
                  <a:lnTo>
                    <a:pt x="1029" y="305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1551950" y="267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1581500" y="267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38" name="Google Shape;238;p7"/>
          <p:cNvGrpSpPr/>
          <p:nvPr/>
        </p:nvGrpSpPr>
        <p:grpSpPr>
          <a:xfrm>
            <a:off x="1884715" y="3980755"/>
            <a:ext cx="201624" cy="224839"/>
            <a:chOff x="1529100" y="2988000"/>
            <a:chExt cx="132450" cy="147700"/>
          </a:xfrm>
        </p:grpSpPr>
        <p:sp>
          <p:nvSpPr>
            <p:cNvPr id="239" name="Google Shape;239;p7"/>
            <p:cNvSpPr/>
            <p:nvPr/>
          </p:nvSpPr>
          <p:spPr>
            <a:xfrm>
              <a:off x="1529100" y="3054700"/>
              <a:ext cx="132450" cy="81000"/>
            </a:xfrm>
            <a:custGeom>
              <a:avLst/>
              <a:gdLst/>
              <a:ahLst/>
              <a:cxnLst/>
              <a:rect l="l" t="t" r="r" b="b"/>
              <a:pathLst>
                <a:path w="5298" h="3240" fill="none" extrusionOk="0">
                  <a:moveTo>
                    <a:pt x="572" y="0"/>
                  </a:moveTo>
                  <a:lnTo>
                    <a:pt x="4688" y="0"/>
                  </a:lnTo>
                  <a:lnTo>
                    <a:pt x="4688" y="0"/>
                  </a:lnTo>
                  <a:lnTo>
                    <a:pt x="4840" y="0"/>
                  </a:lnTo>
                  <a:lnTo>
                    <a:pt x="4916" y="38"/>
                  </a:lnTo>
                  <a:lnTo>
                    <a:pt x="5107" y="153"/>
                  </a:lnTo>
                  <a:lnTo>
                    <a:pt x="5259" y="343"/>
                  </a:lnTo>
                  <a:lnTo>
                    <a:pt x="5298" y="458"/>
                  </a:lnTo>
                  <a:lnTo>
                    <a:pt x="5298" y="572"/>
                  </a:lnTo>
                  <a:lnTo>
                    <a:pt x="5298" y="2630"/>
                  </a:lnTo>
                  <a:lnTo>
                    <a:pt x="5298" y="2630"/>
                  </a:lnTo>
                  <a:lnTo>
                    <a:pt x="5298" y="2782"/>
                  </a:lnTo>
                  <a:lnTo>
                    <a:pt x="5259" y="2859"/>
                  </a:lnTo>
                  <a:lnTo>
                    <a:pt x="5107" y="3049"/>
                  </a:lnTo>
                  <a:lnTo>
                    <a:pt x="4916" y="3202"/>
                  </a:lnTo>
                  <a:lnTo>
                    <a:pt x="4840" y="3240"/>
                  </a:lnTo>
                  <a:lnTo>
                    <a:pt x="4688" y="3240"/>
                  </a:lnTo>
                  <a:lnTo>
                    <a:pt x="572" y="3240"/>
                  </a:lnTo>
                  <a:lnTo>
                    <a:pt x="572" y="3240"/>
                  </a:lnTo>
                  <a:lnTo>
                    <a:pt x="458" y="3240"/>
                  </a:lnTo>
                  <a:lnTo>
                    <a:pt x="343" y="3202"/>
                  </a:lnTo>
                  <a:lnTo>
                    <a:pt x="153" y="3049"/>
                  </a:lnTo>
                  <a:lnTo>
                    <a:pt x="38" y="2859"/>
                  </a:lnTo>
                  <a:lnTo>
                    <a:pt x="0" y="2782"/>
                  </a:lnTo>
                  <a:lnTo>
                    <a:pt x="0" y="263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0" y="458"/>
                  </a:lnTo>
                  <a:lnTo>
                    <a:pt x="38" y="343"/>
                  </a:lnTo>
                  <a:lnTo>
                    <a:pt x="153" y="153"/>
                  </a:lnTo>
                  <a:lnTo>
                    <a:pt x="343" y="38"/>
                  </a:lnTo>
                  <a:lnTo>
                    <a:pt x="458" y="0"/>
                  </a:lnTo>
                  <a:lnTo>
                    <a:pt x="572" y="0"/>
                  </a:lnTo>
                  <a:lnTo>
                    <a:pt x="572" y="0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1558625" y="2988000"/>
              <a:ext cx="73400" cy="66725"/>
            </a:xfrm>
            <a:custGeom>
              <a:avLst/>
              <a:gdLst/>
              <a:ahLst/>
              <a:cxnLst/>
              <a:rect l="l" t="t" r="r" b="b"/>
              <a:pathLst>
                <a:path w="2936" h="2669" fill="none" extrusionOk="0">
                  <a:moveTo>
                    <a:pt x="1" y="2668"/>
                  </a:moveTo>
                  <a:lnTo>
                    <a:pt x="1" y="1525"/>
                  </a:lnTo>
                  <a:lnTo>
                    <a:pt x="1" y="1525"/>
                  </a:lnTo>
                  <a:lnTo>
                    <a:pt x="1" y="1296"/>
                  </a:lnTo>
                  <a:lnTo>
                    <a:pt x="77" y="1030"/>
                  </a:lnTo>
                  <a:lnTo>
                    <a:pt x="191" y="801"/>
                  </a:lnTo>
                  <a:lnTo>
                    <a:pt x="306" y="572"/>
                  </a:lnTo>
                  <a:lnTo>
                    <a:pt x="496" y="382"/>
                  </a:lnTo>
                  <a:lnTo>
                    <a:pt x="687" y="229"/>
                  </a:lnTo>
                  <a:lnTo>
                    <a:pt x="915" y="115"/>
                  </a:lnTo>
                  <a:lnTo>
                    <a:pt x="1144" y="39"/>
                  </a:lnTo>
                  <a:lnTo>
                    <a:pt x="1144" y="39"/>
                  </a:lnTo>
                  <a:lnTo>
                    <a:pt x="1487" y="1"/>
                  </a:lnTo>
                  <a:lnTo>
                    <a:pt x="1830" y="77"/>
                  </a:lnTo>
                  <a:lnTo>
                    <a:pt x="2135" y="191"/>
                  </a:lnTo>
                  <a:lnTo>
                    <a:pt x="2402" y="344"/>
                  </a:lnTo>
                  <a:lnTo>
                    <a:pt x="2630" y="572"/>
                  </a:lnTo>
                  <a:lnTo>
                    <a:pt x="2783" y="839"/>
                  </a:lnTo>
                  <a:lnTo>
                    <a:pt x="2897" y="1144"/>
                  </a:lnTo>
                  <a:lnTo>
                    <a:pt x="2935" y="1487"/>
                  </a:lnTo>
                  <a:lnTo>
                    <a:pt x="2935" y="2668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41" name="Google Shape;241;p7"/>
          <p:cNvGrpSpPr/>
          <p:nvPr/>
        </p:nvGrpSpPr>
        <p:grpSpPr>
          <a:xfrm>
            <a:off x="1873109" y="4498554"/>
            <a:ext cx="224839" cy="248053"/>
            <a:chOff x="1521475" y="3404350"/>
            <a:chExt cx="147700" cy="162950"/>
          </a:xfrm>
        </p:grpSpPr>
        <p:sp>
          <p:nvSpPr>
            <p:cNvPr id="242" name="Google Shape;242;p7"/>
            <p:cNvSpPr/>
            <p:nvPr/>
          </p:nvSpPr>
          <p:spPr>
            <a:xfrm>
              <a:off x="1521475" y="3404350"/>
              <a:ext cx="147700" cy="159125"/>
            </a:xfrm>
            <a:custGeom>
              <a:avLst/>
              <a:gdLst/>
              <a:ahLst/>
              <a:cxnLst/>
              <a:rect l="l" t="t" r="r" b="b"/>
              <a:pathLst>
                <a:path w="5908" h="6365" fill="none" extrusionOk="0">
                  <a:moveTo>
                    <a:pt x="3202" y="77"/>
                  </a:moveTo>
                  <a:lnTo>
                    <a:pt x="5564" y="1258"/>
                  </a:lnTo>
                  <a:lnTo>
                    <a:pt x="5564" y="1258"/>
                  </a:lnTo>
                  <a:lnTo>
                    <a:pt x="5717" y="1334"/>
                  </a:lnTo>
                  <a:lnTo>
                    <a:pt x="5793" y="1487"/>
                  </a:lnTo>
                  <a:lnTo>
                    <a:pt x="5869" y="1639"/>
                  </a:lnTo>
                  <a:lnTo>
                    <a:pt x="5907" y="1792"/>
                  </a:lnTo>
                  <a:lnTo>
                    <a:pt x="5907" y="4574"/>
                  </a:lnTo>
                  <a:lnTo>
                    <a:pt x="5907" y="4574"/>
                  </a:lnTo>
                  <a:lnTo>
                    <a:pt x="5869" y="4764"/>
                  </a:lnTo>
                  <a:lnTo>
                    <a:pt x="5793" y="4917"/>
                  </a:lnTo>
                  <a:lnTo>
                    <a:pt x="5717" y="5031"/>
                  </a:lnTo>
                  <a:lnTo>
                    <a:pt x="5564" y="5107"/>
                  </a:lnTo>
                  <a:lnTo>
                    <a:pt x="3202" y="6289"/>
                  </a:lnTo>
                  <a:lnTo>
                    <a:pt x="3202" y="6289"/>
                  </a:lnTo>
                  <a:lnTo>
                    <a:pt x="3087" y="6327"/>
                  </a:lnTo>
                  <a:lnTo>
                    <a:pt x="2935" y="6365"/>
                  </a:lnTo>
                  <a:lnTo>
                    <a:pt x="2821" y="6327"/>
                  </a:lnTo>
                  <a:lnTo>
                    <a:pt x="2668" y="6289"/>
                  </a:lnTo>
                  <a:lnTo>
                    <a:pt x="343" y="5107"/>
                  </a:lnTo>
                  <a:lnTo>
                    <a:pt x="343" y="5107"/>
                  </a:lnTo>
                  <a:lnTo>
                    <a:pt x="191" y="5031"/>
                  </a:lnTo>
                  <a:lnTo>
                    <a:pt x="77" y="4917"/>
                  </a:lnTo>
                  <a:lnTo>
                    <a:pt x="39" y="4764"/>
                  </a:lnTo>
                  <a:lnTo>
                    <a:pt x="0" y="4574"/>
                  </a:lnTo>
                  <a:lnTo>
                    <a:pt x="0" y="1792"/>
                  </a:lnTo>
                  <a:lnTo>
                    <a:pt x="0" y="1792"/>
                  </a:lnTo>
                  <a:lnTo>
                    <a:pt x="39" y="1639"/>
                  </a:lnTo>
                  <a:lnTo>
                    <a:pt x="77" y="1487"/>
                  </a:lnTo>
                  <a:lnTo>
                    <a:pt x="191" y="1334"/>
                  </a:lnTo>
                  <a:lnTo>
                    <a:pt x="343" y="1258"/>
                  </a:lnTo>
                  <a:lnTo>
                    <a:pt x="2668" y="77"/>
                  </a:lnTo>
                  <a:lnTo>
                    <a:pt x="2668" y="77"/>
                  </a:lnTo>
                  <a:lnTo>
                    <a:pt x="2821" y="39"/>
                  </a:lnTo>
                  <a:lnTo>
                    <a:pt x="2935" y="1"/>
                  </a:lnTo>
                  <a:lnTo>
                    <a:pt x="3087" y="39"/>
                  </a:lnTo>
                  <a:lnTo>
                    <a:pt x="3202" y="77"/>
                  </a:lnTo>
                  <a:lnTo>
                    <a:pt x="3202" y="77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525275" y="3440550"/>
              <a:ext cx="142000" cy="36225"/>
            </a:xfrm>
            <a:custGeom>
              <a:avLst/>
              <a:gdLst/>
              <a:ahLst/>
              <a:cxnLst/>
              <a:rect l="l" t="t" r="r" b="b"/>
              <a:pathLst>
                <a:path w="5680" h="1449" fill="none" extrusionOk="0">
                  <a:moveTo>
                    <a:pt x="1" y="1"/>
                  </a:moveTo>
                  <a:lnTo>
                    <a:pt x="2821" y="1449"/>
                  </a:lnTo>
                  <a:lnTo>
                    <a:pt x="5679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1594825" y="3478675"/>
              <a:ext cx="25" cy="88625"/>
            </a:xfrm>
            <a:custGeom>
              <a:avLst/>
              <a:gdLst/>
              <a:ahLst/>
              <a:cxnLst/>
              <a:rect l="l" t="t" r="r" b="b"/>
              <a:pathLst>
                <a:path w="1" h="3545" fill="none" extrusionOk="0">
                  <a:moveTo>
                    <a:pt x="1" y="3544"/>
                  </a:moveTo>
                  <a:lnTo>
                    <a:pt x="1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1559575" y="3421500"/>
              <a:ext cx="73400" cy="37175"/>
            </a:xfrm>
            <a:custGeom>
              <a:avLst/>
              <a:gdLst/>
              <a:ahLst/>
              <a:cxnLst/>
              <a:rect l="l" t="t" r="r" b="b"/>
              <a:pathLst>
                <a:path w="2936" h="1487" fill="none" extrusionOk="0">
                  <a:moveTo>
                    <a:pt x="1" y="1"/>
                  </a:moveTo>
                  <a:lnTo>
                    <a:pt x="2935" y="1487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46" name="Google Shape;246;p7"/>
          <p:cNvGrpSpPr/>
          <p:nvPr/>
        </p:nvGrpSpPr>
        <p:grpSpPr>
          <a:xfrm>
            <a:off x="1864394" y="5032297"/>
            <a:ext cx="242269" cy="239376"/>
            <a:chOff x="1515750" y="3831175"/>
            <a:chExt cx="159150" cy="157250"/>
          </a:xfrm>
        </p:grpSpPr>
        <p:sp>
          <p:nvSpPr>
            <p:cNvPr id="247" name="Google Shape;247;p7"/>
            <p:cNvSpPr/>
            <p:nvPr/>
          </p:nvSpPr>
          <p:spPr>
            <a:xfrm>
              <a:off x="1575775" y="3886450"/>
              <a:ext cx="44800" cy="44800"/>
            </a:xfrm>
            <a:custGeom>
              <a:avLst/>
              <a:gdLst/>
              <a:ahLst/>
              <a:cxnLst/>
              <a:rect l="l" t="t" r="r" b="b"/>
              <a:pathLst>
                <a:path w="1792" h="1792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68" y="38"/>
                  </a:lnTo>
                  <a:lnTo>
                    <a:pt x="1220" y="76"/>
                  </a:lnTo>
                  <a:lnTo>
                    <a:pt x="1373" y="153"/>
                  </a:lnTo>
                  <a:lnTo>
                    <a:pt x="1525" y="267"/>
                  </a:lnTo>
                  <a:lnTo>
                    <a:pt x="1639" y="419"/>
                  </a:lnTo>
                  <a:lnTo>
                    <a:pt x="1716" y="572"/>
                  </a:lnTo>
                  <a:lnTo>
                    <a:pt x="1754" y="724"/>
                  </a:lnTo>
                  <a:lnTo>
                    <a:pt x="1792" y="915"/>
                  </a:lnTo>
                  <a:lnTo>
                    <a:pt x="1792" y="915"/>
                  </a:lnTo>
                  <a:lnTo>
                    <a:pt x="1754" y="1067"/>
                  </a:lnTo>
                  <a:lnTo>
                    <a:pt x="1716" y="1258"/>
                  </a:lnTo>
                  <a:lnTo>
                    <a:pt x="1639" y="1410"/>
                  </a:lnTo>
                  <a:lnTo>
                    <a:pt x="1525" y="1525"/>
                  </a:lnTo>
                  <a:lnTo>
                    <a:pt x="1373" y="1639"/>
                  </a:lnTo>
                  <a:lnTo>
                    <a:pt x="1220" y="1715"/>
                  </a:lnTo>
                  <a:lnTo>
                    <a:pt x="1068" y="1753"/>
                  </a:lnTo>
                  <a:lnTo>
                    <a:pt x="877" y="1791"/>
                  </a:lnTo>
                  <a:lnTo>
                    <a:pt x="877" y="1791"/>
                  </a:lnTo>
                  <a:lnTo>
                    <a:pt x="725" y="1753"/>
                  </a:lnTo>
                  <a:lnTo>
                    <a:pt x="534" y="1715"/>
                  </a:lnTo>
                  <a:lnTo>
                    <a:pt x="382" y="1639"/>
                  </a:lnTo>
                  <a:lnTo>
                    <a:pt x="267" y="1525"/>
                  </a:lnTo>
                  <a:lnTo>
                    <a:pt x="153" y="1410"/>
                  </a:lnTo>
                  <a:lnTo>
                    <a:pt x="77" y="1258"/>
                  </a:lnTo>
                  <a:lnTo>
                    <a:pt x="39" y="1067"/>
                  </a:lnTo>
                  <a:lnTo>
                    <a:pt x="1" y="915"/>
                  </a:lnTo>
                  <a:lnTo>
                    <a:pt x="1" y="915"/>
                  </a:lnTo>
                  <a:lnTo>
                    <a:pt x="39" y="724"/>
                  </a:lnTo>
                  <a:lnTo>
                    <a:pt x="77" y="572"/>
                  </a:lnTo>
                  <a:lnTo>
                    <a:pt x="153" y="419"/>
                  </a:lnTo>
                  <a:lnTo>
                    <a:pt x="267" y="267"/>
                  </a:lnTo>
                  <a:lnTo>
                    <a:pt x="382" y="153"/>
                  </a:lnTo>
                  <a:lnTo>
                    <a:pt x="534" y="76"/>
                  </a:lnTo>
                  <a:lnTo>
                    <a:pt x="725" y="38"/>
                  </a:lnTo>
                  <a:lnTo>
                    <a:pt x="877" y="0"/>
                  </a:lnTo>
                  <a:lnTo>
                    <a:pt x="877" y="0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1515750" y="3831175"/>
              <a:ext cx="159150" cy="157250"/>
            </a:xfrm>
            <a:custGeom>
              <a:avLst/>
              <a:gdLst/>
              <a:ahLst/>
              <a:cxnLst/>
              <a:rect l="l" t="t" r="r" b="b"/>
              <a:pathLst>
                <a:path w="6366" h="6290" fill="none" extrusionOk="0">
                  <a:moveTo>
                    <a:pt x="5336" y="3964"/>
                  </a:moveTo>
                  <a:lnTo>
                    <a:pt x="5336" y="3964"/>
                  </a:lnTo>
                  <a:lnTo>
                    <a:pt x="5298" y="4079"/>
                  </a:lnTo>
                  <a:lnTo>
                    <a:pt x="5298" y="4231"/>
                  </a:lnTo>
                  <a:lnTo>
                    <a:pt x="5374" y="4384"/>
                  </a:lnTo>
                  <a:lnTo>
                    <a:pt x="5450" y="4498"/>
                  </a:lnTo>
                  <a:lnTo>
                    <a:pt x="5489" y="4536"/>
                  </a:lnTo>
                  <a:lnTo>
                    <a:pt x="5489" y="4536"/>
                  </a:lnTo>
                  <a:lnTo>
                    <a:pt x="5603" y="4727"/>
                  </a:lnTo>
                  <a:lnTo>
                    <a:pt x="5641" y="4917"/>
                  </a:lnTo>
                  <a:lnTo>
                    <a:pt x="5603" y="5108"/>
                  </a:lnTo>
                  <a:lnTo>
                    <a:pt x="5489" y="5298"/>
                  </a:lnTo>
                  <a:lnTo>
                    <a:pt x="5450" y="5336"/>
                  </a:lnTo>
                  <a:lnTo>
                    <a:pt x="5450" y="5336"/>
                  </a:lnTo>
                  <a:lnTo>
                    <a:pt x="5374" y="5413"/>
                  </a:lnTo>
                  <a:lnTo>
                    <a:pt x="5260" y="5451"/>
                  </a:lnTo>
                  <a:lnTo>
                    <a:pt x="5069" y="5489"/>
                  </a:lnTo>
                  <a:lnTo>
                    <a:pt x="4841" y="5451"/>
                  </a:lnTo>
                  <a:lnTo>
                    <a:pt x="4765" y="5413"/>
                  </a:lnTo>
                  <a:lnTo>
                    <a:pt x="4650" y="5336"/>
                  </a:lnTo>
                  <a:lnTo>
                    <a:pt x="4650" y="5336"/>
                  </a:lnTo>
                  <a:lnTo>
                    <a:pt x="4650" y="5336"/>
                  </a:lnTo>
                  <a:lnTo>
                    <a:pt x="4650" y="5336"/>
                  </a:lnTo>
                  <a:lnTo>
                    <a:pt x="4536" y="5222"/>
                  </a:lnTo>
                  <a:lnTo>
                    <a:pt x="4383" y="5184"/>
                  </a:lnTo>
                  <a:lnTo>
                    <a:pt x="4269" y="5184"/>
                  </a:lnTo>
                  <a:lnTo>
                    <a:pt x="4117" y="5222"/>
                  </a:lnTo>
                  <a:lnTo>
                    <a:pt x="4117" y="5222"/>
                  </a:lnTo>
                  <a:lnTo>
                    <a:pt x="4002" y="5298"/>
                  </a:lnTo>
                  <a:lnTo>
                    <a:pt x="3926" y="5413"/>
                  </a:lnTo>
                  <a:lnTo>
                    <a:pt x="3888" y="5527"/>
                  </a:lnTo>
                  <a:lnTo>
                    <a:pt x="3850" y="5679"/>
                  </a:lnTo>
                  <a:lnTo>
                    <a:pt x="3850" y="5717"/>
                  </a:lnTo>
                  <a:lnTo>
                    <a:pt x="3850" y="5717"/>
                  </a:lnTo>
                  <a:lnTo>
                    <a:pt x="3812" y="5870"/>
                  </a:lnTo>
                  <a:lnTo>
                    <a:pt x="3774" y="5984"/>
                  </a:lnTo>
                  <a:lnTo>
                    <a:pt x="3697" y="6137"/>
                  </a:lnTo>
                  <a:lnTo>
                    <a:pt x="3545" y="6213"/>
                  </a:lnTo>
                  <a:lnTo>
                    <a:pt x="3545" y="6213"/>
                  </a:lnTo>
                  <a:lnTo>
                    <a:pt x="3393" y="6251"/>
                  </a:lnTo>
                  <a:lnTo>
                    <a:pt x="3240" y="6289"/>
                  </a:lnTo>
                  <a:lnTo>
                    <a:pt x="3088" y="6251"/>
                  </a:lnTo>
                  <a:lnTo>
                    <a:pt x="2935" y="6175"/>
                  </a:lnTo>
                  <a:lnTo>
                    <a:pt x="2821" y="6098"/>
                  </a:lnTo>
                  <a:lnTo>
                    <a:pt x="2745" y="5984"/>
                  </a:lnTo>
                  <a:lnTo>
                    <a:pt x="2707" y="5832"/>
                  </a:lnTo>
                  <a:lnTo>
                    <a:pt x="2668" y="5679"/>
                  </a:lnTo>
                  <a:lnTo>
                    <a:pt x="2668" y="5679"/>
                  </a:lnTo>
                  <a:lnTo>
                    <a:pt x="2668" y="5679"/>
                  </a:lnTo>
                  <a:lnTo>
                    <a:pt x="2630" y="5527"/>
                  </a:lnTo>
                  <a:lnTo>
                    <a:pt x="2592" y="5413"/>
                  </a:lnTo>
                  <a:lnTo>
                    <a:pt x="2478" y="5298"/>
                  </a:lnTo>
                  <a:lnTo>
                    <a:pt x="2364" y="5222"/>
                  </a:lnTo>
                  <a:lnTo>
                    <a:pt x="2364" y="5222"/>
                  </a:lnTo>
                  <a:lnTo>
                    <a:pt x="2211" y="5184"/>
                  </a:lnTo>
                  <a:lnTo>
                    <a:pt x="2059" y="5184"/>
                  </a:lnTo>
                  <a:lnTo>
                    <a:pt x="1944" y="5222"/>
                  </a:lnTo>
                  <a:lnTo>
                    <a:pt x="1830" y="5336"/>
                  </a:lnTo>
                  <a:lnTo>
                    <a:pt x="1792" y="5374"/>
                  </a:lnTo>
                  <a:lnTo>
                    <a:pt x="1792" y="5374"/>
                  </a:lnTo>
                  <a:lnTo>
                    <a:pt x="1601" y="5489"/>
                  </a:lnTo>
                  <a:lnTo>
                    <a:pt x="1373" y="5527"/>
                  </a:lnTo>
                  <a:lnTo>
                    <a:pt x="1182" y="5489"/>
                  </a:lnTo>
                  <a:lnTo>
                    <a:pt x="992" y="5374"/>
                  </a:lnTo>
                  <a:lnTo>
                    <a:pt x="953" y="5298"/>
                  </a:lnTo>
                  <a:lnTo>
                    <a:pt x="953" y="5298"/>
                  </a:lnTo>
                  <a:lnTo>
                    <a:pt x="801" y="5146"/>
                  </a:lnTo>
                  <a:lnTo>
                    <a:pt x="763" y="4917"/>
                  </a:lnTo>
                  <a:lnTo>
                    <a:pt x="801" y="4727"/>
                  </a:lnTo>
                  <a:lnTo>
                    <a:pt x="953" y="4536"/>
                  </a:lnTo>
                  <a:lnTo>
                    <a:pt x="953" y="4498"/>
                  </a:lnTo>
                  <a:lnTo>
                    <a:pt x="992" y="4498"/>
                  </a:lnTo>
                  <a:lnTo>
                    <a:pt x="992" y="4498"/>
                  </a:lnTo>
                  <a:lnTo>
                    <a:pt x="1068" y="4384"/>
                  </a:lnTo>
                  <a:lnTo>
                    <a:pt x="1106" y="4231"/>
                  </a:lnTo>
                  <a:lnTo>
                    <a:pt x="1106" y="4079"/>
                  </a:lnTo>
                  <a:lnTo>
                    <a:pt x="1068" y="3964"/>
                  </a:lnTo>
                  <a:lnTo>
                    <a:pt x="1068" y="3964"/>
                  </a:lnTo>
                  <a:lnTo>
                    <a:pt x="992" y="3812"/>
                  </a:lnTo>
                  <a:lnTo>
                    <a:pt x="915" y="3736"/>
                  </a:lnTo>
                  <a:lnTo>
                    <a:pt x="763" y="3659"/>
                  </a:lnTo>
                  <a:lnTo>
                    <a:pt x="649" y="3659"/>
                  </a:lnTo>
                  <a:lnTo>
                    <a:pt x="572" y="3659"/>
                  </a:lnTo>
                  <a:lnTo>
                    <a:pt x="572" y="3659"/>
                  </a:lnTo>
                  <a:lnTo>
                    <a:pt x="420" y="3621"/>
                  </a:lnTo>
                  <a:lnTo>
                    <a:pt x="268" y="3583"/>
                  </a:lnTo>
                  <a:lnTo>
                    <a:pt x="153" y="3469"/>
                  </a:lnTo>
                  <a:lnTo>
                    <a:pt x="77" y="3355"/>
                  </a:lnTo>
                  <a:lnTo>
                    <a:pt x="77" y="3355"/>
                  </a:lnTo>
                  <a:lnTo>
                    <a:pt x="1" y="3202"/>
                  </a:lnTo>
                  <a:lnTo>
                    <a:pt x="1" y="3050"/>
                  </a:lnTo>
                  <a:lnTo>
                    <a:pt x="39" y="2897"/>
                  </a:lnTo>
                  <a:lnTo>
                    <a:pt x="77" y="2745"/>
                  </a:lnTo>
                  <a:lnTo>
                    <a:pt x="191" y="2630"/>
                  </a:lnTo>
                  <a:lnTo>
                    <a:pt x="306" y="2554"/>
                  </a:lnTo>
                  <a:lnTo>
                    <a:pt x="420" y="2516"/>
                  </a:lnTo>
                  <a:lnTo>
                    <a:pt x="572" y="2478"/>
                  </a:lnTo>
                  <a:lnTo>
                    <a:pt x="649" y="2478"/>
                  </a:lnTo>
                  <a:lnTo>
                    <a:pt x="649" y="2478"/>
                  </a:lnTo>
                  <a:lnTo>
                    <a:pt x="763" y="2440"/>
                  </a:lnTo>
                  <a:lnTo>
                    <a:pt x="915" y="2402"/>
                  </a:lnTo>
                  <a:lnTo>
                    <a:pt x="992" y="2287"/>
                  </a:lnTo>
                  <a:lnTo>
                    <a:pt x="1068" y="2173"/>
                  </a:lnTo>
                  <a:lnTo>
                    <a:pt x="1068" y="2173"/>
                  </a:lnTo>
                  <a:lnTo>
                    <a:pt x="1106" y="2059"/>
                  </a:lnTo>
                  <a:lnTo>
                    <a:pt x="1106" y="1906"/>
                  </a:lnTo>
                  <a:lnTo>
                    <a:pt x="1068" y="1792"/>
                  </a:lnTo>
                  <a:lnTo>
                    <a:pt x="992" y="1678"/>
                  </a:lnTo>
                  <a:lnTo>
                    <a:pt x="953" y="1678"/>
                  </a:lnTo>
                  <a:lnTo>
                    <a:pt x="953" y="1678"/>
                  </a:lnTo>
                  <a:lnTo>
                    <a:pt x="877" y="1563"/>
                  </a:lnTo>
                  <a:lnTo>
                    <a:pt x="839" y="1487"/>
                  </a:lnTo>
                  <a:lnTo>
                    <a:pt x="801" y="1297"/>
                  </a:lnTo>
                  <a:lnTo>
                    <a:pt x="839" y="1068"/>
                  </a:lnTo>
                  <a:lnTo>
                    <a:pt x="877" y="992"/>
                  </a:lnTo>
                  <a:lnTo>
                    <a:pt x="953" y="916"/>
                  </a:lnTo>
                  <a:lnTo>
                    <a:pt x="1030" y="839"/>
                  </a:lnTo>
                  <a:lnTo>
                    <a:pt x="1030" y="839"/>
                  </a:lnTo>
                  <a:lnTo>
                    <a:pt x="1182" y="725"/>
                  </a:lnTo>
                  <a:lnTo>
                    <a:pt x="1373" y="687"/>
                  </a:lnTo>
                  <a:lnTo>
                    <a:pt x="1563" y="725"/>
                  </a:lnTo>
                  <a:lnTo>
                    <a:pt x="1716" y="839"/>
                  </a:lnTo>
                  <a:lnTo>
                    <a:pt x="1792" y="916"/>
                  </a:lnTo>
                  <a:lnTo>
                    <a:pt x="1830" y="916"/>
                  </a:lnTo>
                  <a:lnTo>
                    <a:pt x="1830" y="916"/>
                  </a:lnTo>
                  <a:lnTo>
                    <a:pt x="1944" y="992"/>
                  </a:lnTo>
                  <a:lnTo>
                    <a:pt x="2059" y="1030"/>
                  </a:lnTo>
                  <a:lnTo>
                    <a:pt x="2211" y="1030"/>
                  </a:lnTo>
                  <a:lnTo>
                    <a:pt x="2364" y="992"/>
                  </a:lnTo>
                  <a:lnTo>
                    <a:pt x="2364" y="992"/>
                  </a:lnTo>
                  <a:lnTo>
                    <a:pt x="2364" y="992"/>
                  </a:lnTo>
                  <a:lnTo>
                    <a:pt x="2516" y="954"/>
                  </a:lnTo>
                  <a:lnTo>
                    <a:pt x="2592" y="839"/>
                  </a:lnTo>
                  <a:lnTo>
                    <a:pt x="2668" y="725"/>
                  </a:lnTo>
                  <a:lnTo>
                    <a:pt x="2668" y="611"/>
                  </a:lnTo>
                  <a:lnTo>
                    <a:pt x="2668" y="573"/>
                  </a:lnTo>
                  <a:lnTo>
                    <a:pt x="2668" y="573"/>
                  </a:lnTo>
                  <a:lnTo>
                    <a:pt x="2707" y="420"/>
                  </a:lnTo>
                  <a:lnTo>
                    <a:pt x="2745" y="268"/>
                  </a:lnTo>
                  <a:lnTo>
                    <a:pt x="2821" y="153"/>
                  </a:lnTo>
                  <a:lnTo>
                    <a:pt x="2973" y="77"/>
                  </a:lnTo>
                  <a:lnTo>
                    <a:pt x="2973" y="77"/>
                  </a:lnTo>
                  <a:lnTo>
                    <a:pt x="3126" y="1"/>
                  </a:lnTo>
                  <a:lnTo>
                    <a:pt x="3278" y="1"/>
                  </a:lnTo>
                  <a:lnTo>
                    <a:pt x="3431" y="39"/>
                  </a:lnTo>
                  <a:lnTo>
                    <a:pt x="3583" y="77"/>
                  </a:lnTo>
                  <a:lnTo>
                    <a:pt x="3697" y="153"/>
                  </a:lnTo>
                  <a:lnTo>
                    <a:pt x="3774" y="268"/>
                  </a:lnTo>
                  <a:lnTo>
                    <a:pt x="3812" y="420"/>
                  </a:lnTo>
                  <a:lnTo>
                    <a:pt x="3850" y="534"/>
                  </a:lnTo>
                  <a:lnTo>
                    <a:pt x="3850" y="534"/>
                  </a:lnTo>
                  <a:lnTo>
                    <a:pt x="3850" y="534"/>
                  </a:lnTo>
                  <a:lnTo>
                    <a:pt x="3888" y="687"/>
                  </a:lnTo>
                  <a:lnTo>
                    <a:pt x="3926" y="801"/>
                  </a:lnTo>
                  <a:lnTo>
                    <a:pt x="4002" y="877"/>
                  </a:lnTo>
                  <a:lnTo>
                    <a:pt x="4117" y="954"/>
                  </a:lnTo>
                  <a:lnTo>
                    <a:pt x="4117" y="954"/>
                  </a:lnTo>
                  <a:lnTo>
                    <a:pt x="4269" y="992"/>
                  </a:lnTo>
                  <a:lnTo>
                    <a:pt x="4383" y="992"/>
                  </a:lnTo>
                  <a:lnTo>
                    <a:pt x="4536" y="954"/>
                  </a:lnTo>
                  <a:lnTo>
                    <a:pt x="4612" y="877"/>
                  </a:lnTo>
                  <a:lnTo>
                    <a:pt x="4650" y="839"/>
                  </a:lnTo>
                  <a:lnTo>
                    <a:pt x="4650" y="839"/>
                  </a:lnTo>
                  <a:lnTo>
                    <a:pt x="4841" y="725"/>
                  </a:lnTo>
                  <a:lnTo>
                    <a:pt x="5031" y="687"/>
                  </a:lnTo>
                  <a:lnTo>
                    <a:pt x="5260" y="725"/>
                  </a:lnTo>
                  <a:lnTo>
                    <a:pt x="5412" y="839"/>
                  </a:lnTo>
                  <a:lnTo>
                    <a:pt x="5412" y="839"/>
                  </a:lnTo>
                  <a:lnTo>
                    <a:pt x="5412" y="839"/>
                  </a:lnTo>
                  <a:lnTo>
                    <a:pt x="5565" y="1030"/>
                  </a:lnTo>
                  <a:lnTo>
                    <a:pt x="5603" y="1259"/>
                  </a:lnTo>
                  <a:lnTo>
                    <a:pt x="5565" y="1449"/>
                  </a:lnTo>
                  <a:lnTo>
                    <a:pt x="5412" y="1640"/>
                  </a:lnTo>
                  <a:lnTo>
                    <a:pt x="5412" y="1640"/>
                  </a:lnTo>
                  <a:lnTo>
                    <a:pt x="5412" y="1640"/>
                  </a:lnTo>
                  <a:lnTo>
                    <a:pt x="5412" y="1640"/>
                  </a:lnTo>
                  <a:lnTo>
                    <a:pt x="5336" y="1754"/>
                  </a:lnTo>
                  <a:lnTo>
                    <a:pt x="5298" y="1906"/>
                  </a:lnTo>
                  <a:lnTo>
                    <a:pt x="5298" y="2021"/>
                  </a:lnTo>
                  <a:lnTo>
                    <a:pt x="5336" y="2173"/>
                  </a:lnTo>
                  <a:lnTo>
                    <a:pt x="5336" y="2173"/>
                  </a:lnTo>
                  <a:lnTo>
                    <a:pt x="5336" y="2173"/>
                  </a:lnTo>
                  <a:lnTo>
                    <a:pt x="5374" y="2287"/>
                  </a:lnTo>
                  <a:lnTo>
                    <a:pt x="5489" y="2402"/>
                  </a:lnTo>
                  <a:lnTo>
                    <a:pt x="5603" y="2440"/>
                  </a:lnTo>
                  <a:lnTo>
                    <a:pt x="5755" y="2478"/>
                  </a:lnTo>
                  <a:lnTo>
                    <a:pt x="5755" y="2478"/>
                  </a:lnTo>
                  <a:lnTo>
                    <a:pt x="5755" y="2478"/>
                  </a:lnTo>
                  <a:lnTo>
                    <a:pt x="5946" y="2516"/>
                  </a:lnTo>
                  <a:lnTo>
                    <a:pt x="6098" y="2592"/>
                  </a:lnTo>
                  <a:lnTo>
                    <a:pt x="6251" y="2707"/>
                  </a:lnTo>
                  <a:lnTo>
                    <a:pt x="6327" y="2859"/>
                  </a:lnTo>
                  <a:lnTo>
                    <a:pt x="6327" y="2859"/>
                  </a:lnTo>
                  <a:lnTo>
                    <a:pt x="6365" y="3012"/>
                  </a:lnTo>
                  <a:lnTo>
                    <a:pt x="6365" y="3164"/>
                  </a:lnTo>
                  <a:lnTo>
                    <a:pt x="6327" y="3278"/>
                  </a:lnTo>
                  <a:lnTo>
                    <a:pt x="6251" y="3393"/>
                  </a:lnTo>
                  <a:lnTo>
                    <a:pt x="6175" y="3507"/>
                  </a:lnTo>
                  <a:lnTo>
                    <a:pt x="6060" y="3583"/>
                  </a:lnTo>
                  <a:lnTo>
                    <a:pt x="5946" y="3621"/>
                  </a:lnTo>
                  <a:lnTo>
                    <a:pt x="5793" y="3659"/>
                  </a:lnTo>
                  <a:lnTo>
                    <a:pt x="5755" y="3659"/>
                  </a:lnTo>
                  <a:lnTo>
                    <a:pt x="5755" y="3659"/>
                  </a:lnTo>
                  <a:lnTo>
                    <a:pt x="5641" y="3659"/>
                  </a:lnTo>
                  <a:lnTo>
                    <a:pt x="5527" y="3736"/>
                  </a:lnTo>
                  <a:lnTo>
                    <a:pt x="5412" y="3812"/>
                  </a:lnTo>
                  <a:lnTo>
                    <a:pt x="5336" y="3964"/>
                  </a:lnTo>
                  <a:lnTo>
                    <a:pt x="5336" y="3964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49" name="Google Shape;249;p7"/>
          <p:cNvSpPr/>
          <p:nvPr/>
        </p:nvSpPr>
        <p:spPr>
          <a:xfrm>
            <a:off x="1935509" y="5557387"/>
            <a:ext cx="100089" cy="246607"/>
          </a:xfrm>
          <a:custGeom>
            <a:avLst/>
            <a:gdLst/>
            <a:ahLst/>
            <a:cxnLst/>
            <a:rect l="l" t="t" r="r" b="b"/>
            <a:pathLst>
              <a:path w="2630" h="6480" fill="none" extrusionOk="0">
                <a:moveTo>
                  <a:pt x="2058" y="4078"/>
                </a:moveTo>
                <a:lnTo>
                  <a:pt x="2058" y="801"/>
                </a:lnTo>
                <a:lnTo>
                  <a:pt x="2058" y="801"/>
                </a:lnTo>
                <a:lnTo>
                  <a:pt x="2020" y="534"/>
                </a:lnTo>
                <a:lnTo>
                  <a:pt x="1906" y="305"/>
                </a:lnTo>
                <a:lnTo>
                  <a:pt x="1715" y="153"/>
                </a:lnTo>
                <a:lnTo>
                  <a:pt x="1601" y="77"/>
                </a:lnTo>
                <a:lnTo>
                  <a:pt x="1486" y="39"/>
                </a:lnTo>
                <a:lnTo>
                  <a:pt x="1486" y="39"/>
                </a:lnTo>
                <a:lnTo>
                  <a:pt x="1296" y="0"/>
                </a:lnTo>
                <a:lnTo>
                  <a:pt x="1143" y="39"/>
                </a:lnTo>
                <a:lnTo>
                  <a:pt x="991" y="77"/>
                </a:lnTo>
                <a:lnTo>
                  <a:pt x="839" y="153"/>
                </a:lnTo>
                <a:lnTo>
                  <a:pt x="724" y="267"/>
                </a:lnTo>
                <a:lnTo>
                  <a:pt x="648" y="420"/>
                </a:lnTo>
                <a:lnTo>
                  <a:pt x="610" y="572"/>
                </a:lnTo>
                <a:lnTo>
                  <a:pt x="572" y="763"/>
                </a:lnTo>
                <a:lnTo>
                  <a:pt x="572" y="4078"/>
                </a:lnTo>
                <a:lnTo>
                  <a:pt x="572" y="4078"/>
                </a:lnTo>
                <a:lnTo>
                  <a:pt x="343" y="4269"/>
                </a:lnTo>
                <a:lnTo>
                  <a:pt x="153" y="4497"/>
                </a:lnTo>
                <a:lnTo>
                  <a:pt x="38" y="4764"/>
                </a:lnTo>
                <a:lnTo>
                  <a:pt x="0" y="5031"/>
                </a:lnTo>
                <a:lnTo>
                  <a:pt x="0" y="5336"/>
                </a:lnTo>
                <a:lnTo>
                  <a:pt x="76" y="5603"/>
                </a:lnTo>
                <a:lnTo>
                  <a:pt x="191" y="5869"/>
                </a:lnTo>
                <a:lnTo>
                  <a:pt x="381" y="6136"/>
                </a:lnTo>
                <a:lnTo>
                  <a:pt x="381" y="6136"/>
                </a:lnTo>
                <a:lnTo>
                  <a:pt x="534" y="6251"/>
                </a:lnTo>
                <a:lnTo>
                  <a:pt x="686" y="6327"/>
                </a:lnTo>
                <a:lnTo>
                  <a:pt x="877" y="6403"/>
                </a:lnTo>
                <a:lnTo>
                  <a:pt x="1067" y="6479"/>
                </a:lnTo>
                <a:lnTo>
                  <a:pt x="1220" y="6479"/>
                </a:lnTo>
                <a:lnTo>
                  <a:pt x="1410" y="6479"/>
                </a:lnTo>
                <a:lnTo>
                  <a:pt x="1601" y="6441"/>
                </a:lnTo>
                <a:lnTo>
                  <a:pt x="1791" y="6403"/>
                </a:lnTo>
                <a:lnTo>
                  <a:pt x="1791" y="6403"/>
                </a:lnTo>
                <a:lnTo>
                  <a:pt x="2058" y="6251"/>
                </a:lnTo>
                <a:lnTo>
                  <a:pt x="2287" y="6060"/>
                </a:lnTo>
                <a:lnTo>
                  <a:pt x="2477" y="5831"/>
                </a:lnTo>
                <a:lnTo>
                  <a:pt x="2592" y="5565"/>
                </a:lnTo>
                <a:lnTo>
                  <a:pt x="2630" y="5260"/>
                </a:lnTo>
                <a:lnTo>
                  <a:pt x="2630" y="4993"/>
                </a:lnTo>
                <a:lnTo>
                  <a:pt x="2554" y="4688"/>
                </a:lnTo>
                <a:lnTo>
                  <a:pt x="2401" y="4421"/>
                </a:lnTo>
                <a:lnTo>
                  <a:pt x="2401" y="4421"/>
                </a:lnTo>
                <a:lnTo>
                  <a:pt x="2249" y="4231"/>
                </a:lnTo>
                <a:lnTo>
                  <a:pt x="2058" y="4078"/>
                </a:lnTo>
                <a:lnTo>
                  <a:pt x="2058" y="4078"/>
                </a:lnTo>
                <a:close/>
              </a:path>
            </a:pathLst>
          </a:custGeom>
          <a:noFill/>
          <a:ln w="14300" cap="rnd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50" name="Google Shape;250;p7"/>
          <p:cNvGrpSpPr/>
          <p:nvPr/>
        </p:nvGrpSpPr>
        <p:grpSpPr>
          <a:xfrm>
            <a:off x="1861500" y="6086771"/>
            <a:ext cx="248053" cy="246607"/>
            <a:chOff x="1513850" y="4676275"/>
            <a:chExt cx="162950" cy="162000"/>
          </a:xfrm>
        </p:grpSpPr>
        <p:sp>
          <p:nvSpPr>
            <p:cNvPr id="251" name="Google Shape;251;p7"/>
            <p:cNvSpPr/>
            <p:nvPr/>
          </p:nvSpPr>
          <p:spPr>
            <a:xfrm>
              <a:off x="1513850" y="4705800"/>
              <a:ext cx="110550" cy="102925"/>
            </a:xfrm>
            <a:custGeom>
              <a:avLst/>
              <a:gdLst/>
              <a:ahLst/>
              <a:cxnLst/>
              <a:rect l="l" t="t" r="r" b="b"/>
              <a:pathLst>
                <a:path w="4422" h="4117" fill="none" extrusionOk="0">
                  <a:moveTo>
                    <a:pt x="4421" y="3240"/>
                  </a:moveTo>
                  <a:lnTo>
                    <a:pt x="4421" y="3545"/>
                  </a:lnTo>
                  <a:lnTo>
                    <a:pt x="4421" y="3545"/>
                  </a:lnTo>
                  <a:lnTo>
                    <a:pt x="4383" y="3659"/>
                  </a:lnTo>
                  <a:lnTo>
                    <a:pt x="4383" y="3774"/>
                  </a:lnTo>
                  <a:lnTo>
                    <a:pt x="4231" y="3964"/>
                  </a:lnTo>
                  <a:lnTo>
                    <a:pt x="4040" y="4079"/>
                  </a:lnTo>
                  <a:lnTo>
                    <a:pt x="3926" y="4117"/>
                  </a:lnTo>
                  <a:lnTo>
                    <a:pt x="3812" y="4117"/>
                  </a:lnTo>
                  <a:lnTo>
                    <a:pt x="572" y="4117"/>
                  </a:lnTo>
                  <a:lnTo>
                    <a:pt x="572" y="4117"/>
                  </a:lnTo>
                  <a:lnTo>
                    <a:pt x="458" y="4117"/>
                  </a:lnTo>
                  <a:lnTo>
                    <a:pt x="344" y="4079"/>
                  </a:lnTo>
                  <a:lnTo>
                    <a:pt x="153" y="3964"/>
                  </a:lnTo>
                  <a:lnTo>
                    <a:pt x="39" y="3774"/>
                  </a:lnTo>
                  <a:lnTo>
                    <a:pt x="1" y="3659"/>
                  </a:lnTo>
                  <a:lnTo>
                    <a:pt x="1" y="3545"/>
                  </a:lnTo>
                  <a:lnTo>
                    <a:pt x="1" y="572"/>
                  </a:lnTo>
                  <a:lnTo>
                    <a:pt x="1" y="572"/>
                  </a:lnTo>
                  <a:lnTo>
                    <a:pt x="1" y="458"/>
                  </a:lnTo>
                  <a:lnTo>
                    <a:pt x="39" y="344"/>
                  </a:lnTo>
                  <a:lnTo>
                    <a:pt x="153" y="153"/>
                  </a:lnTo>
                  <a:lnTo>
                    <a:pt x="344" y="39"/>
                  </a:lnTo>
                  <a:lnTo>
                    <a:pt x="458" y="1"/>
                  </a:lnTo>
                  <a:lnTo>
                    <a:pt x="572" y="1"/>
                  </a:lnTo>
                  <a:lnTo>
                    <a:pt x="1182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1587200" y="4705800"/>
              <a:ext cx="88650" cy="88650"/>
            </a:xfrm>
            <a:custGeom>
              <a:avLst/>
              <a:gdLst/>
              <a:ahLst/>
              <a:cxnLst/>
              <a:rect l="l" t="t" r="r" b="b"/>
              <a:pathLst>
                <a:path w="3546" h="3546" fill="none" extrusionOk="0">
                  <a:moveTo>
                    <a:pt x="1" y="1"/>
                  </a:moveTo>
                  <a:lnTo>
                    <a:pt x="878" y="1"/>
                  </a:lnTo>
                  <a:lnTo>
                    <a:pt x="878" y="1"/>
                  </a:lnTo>
                  <a:lnTo>
                    <a:pt x="992" y="1"/>
                  </a:lnTo>
                  <a:lnTo>
                    <a:pt x="1106" y="39"/>
                  </a:lnTo>
                  <a:lnTo>
                    <a:pt x="1297" y="153"/>
                  </a:lnTo>
                  <a:lnTo>
                    <a:pt x="1449" y="344"/>
                  </a:lnTo>
                  <a:lnTo>
                    <a:pt x="1449" y="458"/>
                  </a:lnTo>
                  <a:lnTo>
                    <a:pt x="1487" y="572"/>
                  </a:lnTo>
                  <a:lnTo>
                    <a:pt x="1487" y="1563"/>
                  </a:lnTo>
                  <a:lnTo>
                    <a:pt x="1754" y="1868"/>
                  </a:lnTo>
                  <a:lnTo>
                    <a:pt x="3545" y="572"/>
                  </a:lnTo>
                  <a:lnTo>
                    <a:pt x="3545" y="3545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1514800" y="4676275"/>
              <a:ext cx="162000" cy="162000"/>
            </a:xfrm>
            <a:custGeom>
              <a:avLst/>
              <a:gdLst/>
              <a:ahLst/>
              <a:cxnLst/>
              <a:rect l="l" t="t" r="r" b="b"/>
              <a:pathLst>
                <a:path w="6480" h="6480" fill="none" extrusionOk="0">
                  <a:moveTo>
                    <a:pt x="1" y="0"/>
                  </a:moveTo>
                  <a:lnTo>
                    <a:pt x="6479" y="6479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54" name="Google Shape;254;p7"/>
          <p:cNvGrpSpPr/>
          <p:nvPr/>
        </p:nvGrpSpPr>
        <p:grpSpPr>
          <a:xfrm>
            <a:off x="2488150" y="1368547"/>
            <a:ext cx="246607" cy="201624"/>
            <a:chOff x="2148375" y="891000"/>
            <a:chExt cx="162000" cy="132450"/>
          </a:xfrm>
        </p:grpSpPr>
        <p:sp>
          <p:nvSpPr>
            <p:cNvPr id="255" name="Google Shape;255;p7"/>
            <p:cNvSpPr/>
            <p:nvPr/>
          </p:nvSpPr>
          <p:spPr>
            <a:xfrm>
              <a:off x="2162675" y="928150"/>
              <a:ext cx="132450" cy="95300"/>
            </a:xfrm>
            <a:custGeom>
              <a:avLst/>
              <a:gdLst/>
              <a:ahLst/>
              <a:cxnLst/>
              <a:rect l="l" t="t" r="r" b="b"/>
              <a:pathLst>
                <a:path w="5298" h="3812" fill="none" extrusionOk="0">
                  <a:moveTo>
                    <a:pt x="5298" y="1"/>
                  </a:moveTo>
                  <a:lnTo>
                    <a:pt x="5298" y="3812"/>
                  </a:lnTo>
                  <a:lnTo>
                    <a:pt x="1" y="3812"/>
                  </a:lnTo>
                  <a:lnTo>
                    <a:pt x="1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2148375" y="891000"/>
              <a:ext cx="162000" cy="37175"/>
            </a:xfrm>
            <a:custGeom>
              <a:avLst/>
              <a:gdLst/>
              <a:ahLst/>
              <a:cxnLst/>
              <a:rect l="l" t="t" r="r" b="b"/>
              <a:pathLst>
                <a:path w="6480" h="1487" fill="none" extrusionOk="0">
                  <a:moveTo>
                    <a:pt x="1" y="1"/>
                  </a:moveTo>
                  <a:lnTo>
                    <a:pt x="6480" y="1"/>
                  </a:lnTo>
                  <a:lnTo>
                    <a:pt x="6480" y="1487"/>
                  </a:lnTo>
                  <a:lnTo>
                    <a:pt x="1" y="1487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2214125" y="957700"/>
              <a:ext cx="29550" cy="25"/>
            </a:xfrm>
            <a:custGeom>
              <a:avLst/>
              <a:gdLst/>
              <a:ahLst/>
              <a:cxnLst/>
              <a:rect l="l" t="t" r="r" b="b"/>
              <a:pathLst>
                <a:path w="1182" h="1" fill="none" extrusionOk="0">
                  <a:moveTo>
                    <a:pt x="0" y="0"/>
                  </a:moveTo>
                  <a:lnTo>
                    <a:pt x="1182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58" name="Google Shape;258;p7"/>
          <p:cNvGrpSpPr/>
          <p:nvPr/>
        </p:nvGrpSpPr>
        <p:grpSpPr>
          <a:xfrm>
            <a:off x="2499756" y="1897952"/>
            <a:ext cx="223392" cy="201624"/>
            <a:chOff x="2156000" y="1314975"/>
            <a:chExt cx="146750" cy="132450"/>
          </a:xfrm>
        </p:grpSpPr>
        <p:sp>
          <p:nvSpPr>
            <p:cNvPr id="259" name="Google Shape;259;p7"/>
            <p:cNvSpPr/>
            <p:nvPr/>
          </p:nvSpPr>
          <p:spPr>
            <a:xfrm>
              <a:off x="2156000" y="1344500"/>
              <a:ext cx="146750" cy="102925"/>
            </a:xfrm>
            <a:custGeom>
              <a:avLst/>
              <a:gdLst/>
              <a:ahLst/>
              <a:cxnLst/>
              <a:rect l="l" t="t" r="r" b="b"/>
              <a:pathLst>
                <a:path w="5870" h="4117" fill="none" extrusionOk="0">
                  <a:moveTo>
                    <a:pt x="572" y="1"/>
                  </a:moveTo>
                  <a:lnTo>
                    <a:pt x="5298" y="1"/>
                  </a:lnTo>
                  <a:lnTo>
                    <a:pt x="5298" y="1"/>
                  </a:lnTo>
                  <a:lnTo>
                    <a:pt x="5412" y="1"/>
                  </a:lnTo>
                  <a:lnTo>
                    <a:pt x="5527" y="39"/>
                  </a:lnTo>
                  <a:lnTo>
                    <a:pt x="5717" y="153"/>
                  </a:lnTo>
                  <a:lnTo>
                    <a:pt x="5832" y="344"/>
                  </a:lnTo>
                  <a:lnTo>
                    <a:pt x="5870" y="458"/>
                  </a:lnTo>
                  <a:lnTo>
                    <a:pt x="5870" y="573"/>
                  </a:lnTo>
                  <a:lnTo>
                    <a:pt x="5870" y="3545"/>
                  </a:lnTo>
                  <a:lnTo>
                    <a:pt x="5870" y="3545"/>
                  </a:lnTo>
                  <a:lnTo>
                    <a:pt x="5870" y="3659"/>
                  </a:lnTo>
                  <a:lnTo>
                    <a:pt x="5832" y="3774"/>
                  </a:lnTo>
                  <a:lnTo>
                    <a:pt x="5717" y="3964"/>
                  </a:lnTo>
                  <a:lnTo>
                    <a:pt x="5527" y="4079"/>
                  </a:lnTo>
                  <a:lnTo>
                    <a:pt x="5412" y="4117"/>
                  </a:lnTo>
                  <a:lnTo>
                    <a:pt x="5298" y="4117"/>
                  </a:lnTo>
                  <a:lnTo>
                    <a:pt x="572" y="4117"/>
                  </a:lnTo>
                  <a:lnTo>
                    <a:pt x="572" y="4117"/>
                  </a:lnTo>
                  <a:lnTo>
                    <a:pt x="458" y="4117"/>
                  </a:lnTo>
                  <a:lnTo>
                    <a:pt x="344" y="4079"/>
                  </a:lnTo>
                  <a:lnTo>
                    <a:pt x="153" y="3964"/>
                  </a:lnTo>
                  <a:lnTo>
                    <a:pt x="39" y="3774"/>
                  </a:lnTo>
                  <a:lnTo>
                    <a:pt x="1" y="3659"/>
                  </a:lnTo>
                  <a:lnTo>
                    <a:pt x="1" y="3545"/>
                  </a:lnTo>
                  <a:lnTo>
                    <a:pt x="1" y="573"/>
                  </a:lnTo>
                  <a:lnTo>
                    <a:pt x="1" y="573"/>
                  </a:lnTo>
                  <a:lnTo>
                    <a:pt x="1" y="458"/>
                  </a:lnTo>
                  <a:lnTo>
                    <a:pt x="39" y="344"/>
                  </a:lnTo>
                  <a:lnTo>
                    <a:pt x="153" y="153"/>
                  </a:lnTo>
                  <a:lnTo>
                    <a:pt x="344" y="39"/>
                  </a:lnTo>
                  <a:lnTo>
                    <a:pt x="458" y="1"/>
                  </a:lnTo>
                  <a:lnTo>
                    <a:pt x="572" y="1"/>
                  </a:lnTo>
                  <a:lnTo>
                    <a:pt x="572" y="1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2199825" y="1314975"/>
              <a:ext cx="59100" cy="132450"/>
            </a:xfrm>
            <a:custGeom>
              <a:avLst/>
              <a:gdLst/>
              <a:ahLst/>
              <a:cxnLst/>
              <a:rect l="l" t="t" r="r" b="b"/>
              <a:pathLst>
                <a:path w="2364" h="5298" fill="none" extrusionOk="0">
                  <a:moveTo>
                    <a:pt x="2364" y="5298"/>
                  </a:moveTo>
                  <a:lnTo>
                    <a:pt x="2364" y="572"/>
                  </a:lnTo>
                  <a:lnTo>
                    <a:pt x="2364" y="572"/>
                  </a:lnTo>
                  <a:lnTo>
                    <a:pt x="2326" y="458"/>
                  </a:lnTo>
                  <a:lnTo>
                    <a:pt x="2326" y="343"/>
                  </a:lnTo>
                  <a:lnTo>
                    <a:pt x="2173" y="191"/>
                  </a:lnTo>
                  <a:lnTo>
                    <a:pt x="1983" y="39"/>
                  </a:lnTo>
                  <a:lnTo>
                    <a:pt x="1868" y="0"/>
                  </a:lnTo>
                  <a:lnTo>
                    <a:pt x="1754" y="0"/>
                  </a:lnTo>
                  <a:lnTo>
                    <a:pt x="572" y="0"/>
                  </a:lnTo>
                  <a:lnTo>
                    <a:pt x="572" y="0"/>
                  </a:lnTo>
                  <a:lnTo>
                    <a:pt x="458" y="0"/>
                  </a:lnTo>
                  <a:lnTo>
                    <a:pt x="344" y="39"/>
                  </a:lnTo>
                  <a:lnTo>
                    <a:pt x="191" y="191"/>
                  </a:lnTo>
                  <a:lnTo>
                    <a:pt x="39" y="343"/>
                  </a:lnTo>
                  <a:lnTo>
                    <a:pt x="1" y="458"/>
                  </a:lnTo>
                  <a:lnTo>
                    <a:pt x="1" y="572"/>
                  </a:lnTo>
                  <a:lnTo>
                    <a:pt x="1" y="5298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61" name="Google Shape;261;p7"/>
          <p:cNvSpPr/>
          <p:nvPr/>
        </p:nvSpPr>
        <p:spPr>
          <a:xfrm>
            <a:off x="2488185" y="2438976"/>
            <a:ext cx="246607" cy="178409"/>
          </a:xfrm>
          <a:custGeom>
            <a:avLst/>
            <a:gdLst/>
            <a:ahLst/>
            <a:cxnLst/>
            <a:rect l="l" t="t" r="r" b="b"/>
            <a:pathLst>
              <a:path w="6480" h="4688" fill="none" extrusionOk="0">
                <a:moveTo>
                  <a:pt x="4993" y="1753"/>
                </a:moveTo>
                <a:lnTo>
                  <a:pt x="4650" y="1753"/>
                </a:lnTo>
                <a:lnTo>
                  <a:pt x="4650" y="1753"/>
                </a:lnTo>
                <a:lnTo>
                  <a:pt x="4574" y="1525"/>
                </a:lnTo>
                <a:lnTo>
                  <a:pt x="4460" y="1296"/>
                </a:lnTo>
                <a:lnTo>
                  <a:pt x="4345" y="1105"/>
                </a:lnTo>
                <a:lnTo>
                  <a:pt x="4231" y="915"/>
                </a:lnTo>
                <a:lnTo>
                  <a:pt x="3926" y="572"/>
                </a:lnTo>
                <a:lnTo>
                  <a:pt x="3545" y="305"/>
                </a:lnTo>
                <a:lnTo>
                  <a:pt x="3126" y="115"/>
                </a:lnTo>
                <a:lnTo>
                  <a:pt x="2707" y="0"/>
                </a:lnTo>
                <a:lnTo>
                  <a:pt x="2478" y="0"/>
                </a:lnTo>
                <a:lnTo>
                  <a:pt x="2249" y="0"/>
                </a:lnTo>
                <a:lnTo>
                  <a:pt x="1983" y="0"/>
                </a:lnTo>
                <a:lnTo>
                  <a:pt x="1754" y="77"/>
                </a:lnTo>
                <a:lnTo>
                  <a:pt x="1754" y="77"/>
                </a:lnTo>
                <a:lnTo>
                  <a:pt x="1525" y="153"/>
                </a:lnTo>
                <a:lnTo>
                  <a:pt x="1297" y="229"/>
                </a:lnTo>
                <a:lnTo>
                  <a:pt x="1106" y="343"/>
                </a:lnTo>
                <a:lnTo>
                  <a:pt x="916" y="458"/>
                </a:lnTo>
                <a:lnTo>
                  <a:pt x="573" y="762"/>
                </a:lnTo>
                <a:lnTo>
                  <a:pt x="306" y="1144"/>
                </a:lnTo>
                <a:lnTo>
                  <a:pt x="115" y="1563"/>
                </a:lnTo>
                <a:lnTo>
                  <a:pt x="39" y="1982"/>
                </a:lnTo>
                <a:lnTo>
                  <a:pt x="1" y="2211"/>
                </a:lnTo>
                <a:lnTo>
                  <a:pt x="1" y="2477"/>
                </a:lnTo>
                <a:lnTo>
                  <a:pt x="39" y="2706"/>
                </a:lnTo>
                <a:lnTo>
                  <a:pt x="77" y="2935"/>
                </a:lnTo>
                <a:lnTo>
                  <a:pt x="77" y="2935"/>
                </a:lnTo>
                <a:lnTo>
                  <a:pt x="191" y="3316"/>
                </a:lnTo>
                <a:lnTo>
                  <a:pt x="382" y="3659"/>
                </a:lnTo>
                <a:lnTo>
                  <a:pt x="611" y="3964"/>
                </a:lnTo>
                <a:lnTo>
                  <a:pt x="916" y="4192"/>
                </a:lnTo>
                <a:lnTo>
                  <a:pt x="1220" y="4421"/>
                </a:lnTo>
                <a:lnTo>
                  <a:pt x="1563" y="4573"/>
                </a:lnTo>
                <a:lnTo>
                  <a:pt x="1944" y="4650"/>
                </a:lnTo>
                <a:lnTo>
                  <a:pt x="2364" y="4688"/>
                </a:lnTo>
                <a:lnTo>
                  <a:pt x="4993" y="4688"/>
                </a:lnTo>
                <a:lnTo>
                  <a:pt x="4993" y="4688"/>
                </a:lnTo>
                <a:lnTo>
                  <a:pt x="5298" y="4688"/>
                </a:lnTo>
                <a:lnTo>
                  <a:pt x="5565" y="4573"/>
                </a:lnTo>
                <a:lnTo>
                  <a:pt x="5832" y="4459"/>
                </a:lnTo>
                <a:lnTo>
                  <a:pt x="6060" y="4269"/>
                </a:lnTo>
                <a:lnTo>
                  <a:pt x="6213" y="4040"/>
                </a:lnTo>
                <a:lnTo>
                  <a:pt x="6365" y="3811"/>
                </a:lnTo>
                <a:lnTo>
                  <a:pt x="6441" y="3506"/>
                </a:lnTo>
                <a:lnTo>
                  <a:pt x="6480" y="3240"/>
                </a:lnTo>
                <a:lnTo>
                  <a:pt x="6480" y="3240"/>
                </a:lnTo>
                <a:lnTo>
                  <a:pt x="6441" y="2935"/>
                </a:lnTo>
                <a:lnTo>
                  <a:pt x="6365" y="2668"/>
                </a:lnTo>
                <a:lnTo>
                  <a:pt x="6213" y="2401"/>
                </a:lnTo>
                <a:lnTo>
                  <a:pt x="6060" y="2173"/>
                </a:lnTo>
                <a:lnTo>
                  <a:pt x="5832" y="2020"/>
                </a:lnTo>
                <a:lnTo>
                  <a:pt x="5565" y="1868"/>
                </a:lnTo>
                <a:lnTo>
                  <a:pt x="5298" y="1791"/>
                </a:lnTo>
                <a:lnTo>
                  <a:pt x="4993" y="1753"/>
                </a:lnTo>
                <a:lnTo>
                  <a:pt x="4993" y="1753"/>
                </a:lnTo>
                <a:close/>
              </a:path>
            </a:pathLst>
          </a:custGeom>
          <a:noFill/>
          <a:ln w="14300" cap="rnd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2" name="Google Shape;262;p7"/>
          <p:cNvSpPr/>
          <p:nvPr/>
        </p:nvSpPr>
        <p:spPr>
          <a:xfrm>
            <a:off x="2549113" y="2945169"/>
            <a:ext cx="123304" cy="224839"/>
          </a:xfrm>
          <a:custGeom>
            <a:avLst/>
            <a:gdLst/>
            <a:ahLst/>
            <a:cxnLst/>
            <a:rect l="l" t="t" r="r" b="b"/>
            <a:pathLst>
              <a:path w="3240" h="5908" fill="none" extrusionOk="0">
                <a:moveTo>
                  <a:pt x="3240" y="0"/>
                </a:moveTo>
                <a:lnTo>
                  <a:pt x="2363" y="0"/>
                </a:lnTo>
                <a:lnTo>
                  <a:pt x="2363" y="0"/>
                </a:lnTo>
                <a:lnTo>
                  <a:pt x="2058" y="39"/>
                </a:lnTo>
                <a:lnTo>
                  <a:pt x="1792" y="115"/>
                </a:lnTo>
                <a:lnTo>
                  <a:pt x="1563" y="267"/>
                </a:lnTo>
                <a:lnTo>
                  <a:pt x="1334" y="420"/>
                </a:lnTo>
                <a:lnTo>
                  <a:pt x="1144" y="648"/>
                </a:lnTo>
                <a:lnTo>
                  <a:pt x="1029" y="915"/>
                </a:lnTo>
                <a:lnTo>
                  <a:pt x="915" y="1182"/>
                </a:lnTo>
                <a:lnTo>
                  <a:pt x="915" y="1487"/>
                </a:lnTo>
                <a:lnTo>
                  <a:pt x="915" y="2363"/>
                </a:lnTo>
                <a:lnTo>
                  <a:pt x="1" y="2363"/>
                </a:lnTo>
                <a:lnTo>
                  <a:pt x="1" y="3545"/>
                </a:lnTo>
                <a:lnTo>
                  <a:pt x="915" y="3545"/>
                </a:lnTo>
                <a:lnTo>
                  <a:pt x="915" y="5908"/>
                </a:lnTo>
                <a:lnTo>
                  <a:pt x="2058" y="5908"/>
                </a:lnTo>
                <a:lnTo>
                  <a:pt x="2058" y="3545"/>
                </a:lnTo>
                <a:lnTo>
                  <a:pt x="2973" y="3545"/>
                </a:lnTo>
                <a:lnTo>
                  <a:pt x="3240" y="2363"/>
                </a:lnTo>
                <a:lnTo>
                  <a:pt x="2058" y="2363"/>
                </a:lnTo>
                <a:lnTo>
                  <a:pt x="2058" y="1487"/>
                </a:lnTo>
                <a:lnTo>
                  <a:pt x="2058" y="1487"/>
                </a:lnTo>
                <a:lnTo>
                  <a:pt x="2097" y="1372"/>
                </a:lnTo>
                <a:lnTo>
                  <a:pt x="2173" y="1258"/>
                </a:lnTo>
                <a:lnTo>
                  <a:pt x="2249" y="1220"/>
                </a:lnTo>
                <a:lnTo>
                  <a:pt x="2363" y="1182"/>
                </a:lnTo>
                <a:lnTo>
                  <a:pt x="3240" y="1182"/>
                </a:lnTo>
                <a:lnTo>
                  <a:pt x="3240" y="0"/>
                </a:lnTo>
                <a:close/>
              </a:path>
            </a:pathLst>
          </a:custGeom>
          <a:noFill/>
          <a:ln w="14300" cap="rnd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63" name="Google Shape;263;p7"/>
          <p:cNvGrpSpPr/>
          <p:nvPr/>
        </p:nvGrpSpPr>
        <p:grpSpPr>
          <a:xfrm>
            <a:off x="2509917" y="3474563"/>
            <a:ext cx="201624" cy="201624"/>
            <a:chOff x="2162675" y="2579275"/>
            <a:chExt cx="132450" cy="132450"/>
          </a:xfrm>
        </p:grpSpPr>
        <p:sp>
          <p:nvSpPr>
            <p:cNvPr id="264" name="Google Shape;264;p7"/>
            <p:cNvSpPr/>
            <p:nvPr/>
          </p:nvSpPr>
          <p:spPr>
            <a:xfrm>
              <a:off x="2162675" y="2579275"/>
              <a:ext cx="132450" cy="110550"/>
            </a:xfrm>
            <a:custGeom>
              <a:avLst/>
              <a:gdLst/>
              <a:ahLst/>
              <a:cxnLst/>
              <a:rect l="l" t="t" r="r" b="b"/>
              <a:pathLst>
                <a:path w="5298" h="4422" fill="none" extrusionOk="0">
                  <a:moveTo>
                    <a:pt x="1" y="4421"/>
                  </a:moveTo>
                  <a:lnTo>
                    <a:pt x="1" y="2630"/>
                  </a:lnTo>
                  <a:lnTo>
                    <a:pt x="1" y="2630"/>
                  </a:lnTo>
                  <a:lnTo>
                    <a:pt x="39" y="2363"/>
                  </a:lnTo>
                  <a:lnTo>
                    <a:pt x="77" y="2096"/>
                  </a:lnTo>
                  <a:lnTo>
                    <a:pt x="115" y="1868"/>
                  </a:lnTo>
                  <a:lnTo>
                    <a:pt x="229" y="1601"/>
                  </a:lnTo>
                  <a:lnTo>
                    <a:pt x="344" y="1372"/>
                  </a:lnTo>
                  <a:lnTo>
                    <a:pt x="458" y="1182"/>
                  </a:lnTo>
                  <a:lnTo>
                    <a:pt x="610" y="953"/>
                  </a:lnTo>
                  <a:lnTo>
                    <a:pt x="801" y="763"/>
                  </a:lnTo>
                  <a:lnTo>
                    <a:pt x="991" y="610"/>
                  </a:lnTo>
                  <a:lnTo>
                    <a:pt x="1182" y="458"/>
                  </a:lnTo>
                  <a:lnTo>
                    <a:pt x="1411" y="305"/>
                  </a:lnTo>
                  <a:lnTo>
                    <a:pt x="1639" y="191"/>
                  </a:lnTo>
                  <a:lnTo>
                    <a:pt x="1868" y="115"/>
                  </a:lnTo>
                  <a:lnTo>
                    <a:pt x="2135" y="39"/>
                  </a:lnTo>
                  <a:lnTo>
                    <a:pt x="2401" y="0"/>
                  </a:lnTo>
                  <a:lnTo>
                    <a:pt x="2668" y="0"/>
                  </a:lnTo>
                  <a:lnTo>
                    <a:pt x="2668" y="0"/>
                  </a:lnTo>
                  <a:lnTo>
                    <a:pt x="2935" y="0"/>
                  </a:lnTo>
                  <a:lnTo>
                    <a:pt x="3202" y="39"/>
                  </a:lnTo>
                  <a:lnTo>
                    <a:pt x="3469" y="115"/>
                  </a:lnTo>
                  <a:lnTo>
                    <a:pt x="3697" y="191"/>
                  </a:lnTo>
                  <a:lnTo>
                    <a:pt x="3926" y="305"/>
                  </a:lnTo>
                  <a:lnTo>
                    <a:pt x="4155" y="458"/>
                  </a:lnTo>
                  <a:lnTo>
                    <a:pt x="4345" y="610"/>
                  </a:lnTo>
                  <a:lnTo>
                    <a:pt x="4536" y="763"/>
                  </a:lnTo>
                  <a:lnTo>
                    <a:pt x="4726" y="953"/>
                  </a:lnTo>
                  <a:lnTo>
                    <a:pt x="4879" y="1182"/>
                  </a:lnTo>
                  <a:lnTo>
                    <a:pt x="4993" y="1372"/>
                  </a:lnTo>
                  <a:lnTo>
                    <a:pt x="5107" y="1601"/>
                  </a:lnTo>
                  <a:lnTo>
                    <a:pt x="5184" y="1868"/>
                  </a:lnTo>
                  <a:lnTo>
                    <a:pt x="5260" y="2096"/>
                  </a:lnTo>
                  <a:lnTo>
                    <a:pt x="5298" y="2363"/>
                  </a:lnTo>
                  <a:lnTo>
                    <a:pt x="5298" y="2630"/>
                  </a:lnTo>
                  <a:lnTo>
                    <a:pt x="5298" y="442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2162675" y="2660250"/>
              <a:ext cx="132450" cy="51475"/>
            </a:xfrm>
            <a:custGeom>
              <a:avLst/>
              <a:gdLst/>
              <a:ahLst/>
              <a:cxnLst/>
              <a:rect l="l" t="t" r="r" b="b"/>
              <a:pathLst>
                <a:path w="5298" h="2059" fill="none" extrusionOk="0">
                  <a:moveTo>
                    <a:pt x="5298" y="1487"/>
                  </a:moveTo>
                  <a:lnTo>
                    <a:pt x="5298" y="1487"/>
                  </a:lnTo>
                  <a:lnTo>
                    <a:pt x="5298" y="1601"/>
                  </a:lnTo>
                  <a:lnTo>
                    <a:pt x="5260" y="1716"/>
                  </a:lnTo>
                  <a:lnTo>
                    <a:pt x="5145" y="1868"/>
                  </a:lnTo>
                  <a:lnTo>
                    <a:pt x="4955" y="2021"/>
                  </a:lnTo>
                  <a:lnTo>
                    <a:pt x="4841" y="2059"/>
                  </a:lnTo>
                  <a:lnTo>
                    <a:pt x="4726" y="2059"/>
                  </a:lnTo>
                  <a:lnTo>
                    <a:pt x="4421" y="2059"/>
                  </a:lnTo>
                  <a:lnTo>
                    <a:pt x="4421" y="2059"/>
                  </a:lnTo>
                  <a:lnTo>
                    <a:pt x="4307" y="2059"/>
                  </a:lnTo>
                  <a:lnTo>
                    <a:pt x="4193" y="2021"/>
                  </a:lnTo>
                  <a:lnTo>
                    <a:pt x="4002" y="1868"/>
                  </a:lnTo>
                  <a:lnTo>
                    <a:pt x="3888" y="1716"/>
                  </a:lnTo>
                  <a:lnTo>
                    <a:pt x="3850" y="1601"/>
                  </a:lnTo>
                  <a:lnTo>
                    <a:pt x="3850" y="1487"/>
                  </a:lnTo>
                  <a:lnTo>
                    <a:pt x="3850" y="572"/>
                  </a:lnTo>
                  <a:lnTo>
                    <a:pt x="3850" y="572"/>
                  </a:lnTo>
                  <a:lnTo>
                    <a:pt x="3850" y="458"/>
                  </a:lnTo>
                  <a:lnTo>
                    <a:pt x="3888" y="344"/>
                  </a:lnTo>
                  <a:lnTo>
                    <a:pt x="4002" y="153"/>
                  </a:lnTo>
                  <a:lnTo>
                    <a:pt x="4193" y="39"/>
                  </a:lnTo>
                  <a:lnTo>
                    <a:pt x="4307" y="1"/>
                  </a:lnTo>
                  <a:lnTo>
                    <a:pt x="4421" y="1"/>
                  </a:lnTo>
                  <a:lnTo>
                    <a:pt x="5298" y="1"/>
                  </a:lnTo>
                  <a:lnTo>
                    <a:pt x="5298" y="1487"/>
                  </a:lnTo>
                  <a:close/>
                  <a:moveTo>
                    <a:pt x="1" y="1487"/>
                  </a:moveTo>
                  <a:lnTo>
                    <a:pt x="1" y="1487"/>
                  </a:lnTo>
                  <a:lnTo>
                    <a:pt x="39" y="1601"/>
                  </a:lnTo>
                  <a:lnTo>
                    <a:pt x="77" y="1716"/>
                  </a:lnTo>
                  <a:lnTo>
                    <a:pt x="191" y="1868"/>
                  </a:lnTo>
                  <a:lnTo>
                    <a:pt x="382" y="2021"/>
                  </a:lnTo>
                  <a:lnTo>
                    <a:pt x="496" y="2059"/>
                  </a:lnTo>
                  <a:lnTo>
                    <a:pt x="610" y="2059"/>
                  </a:lnTo>
                  <a:lnTo>
                    <a:pt x="915" y="2059"/>
                  </a:lnTo>
                  <a:lnTo>
                    <a:pt x="915" y="2059"/>
                  </a:lnTo>
                  <a:lnTo>
                    <a:pt x="1030" y="2059"/>
                  </a:lnTo>
                  <a:lnTo>
                    <a:pt x="1144" y="2021"/>
                  </a:lnTo>
                  <a:lnTo>
                    <a:pt x="1296" y="1868"/>
                  </a:lnTo>
                  <a:lnTo>
                    <a:pt x="1449" y="1716"/>
                  </a:lnTo>
                  <a:lnTo>
                    <a:pt x="1487" y="1601"/>
                  </a:lnTo>
                  <a:lnTo>
                    <a:pt x="1487" y="1487"/>
                  </a:lnTo>
                  <a:lnTo>
                    <a:pt x="1487" y="572"/>
                  </a:lnTo>
                  <a:lnTo>
                    <a:pt x="1487" y="572"/>
                  </a:lnTo>
                  <a:lnTo>
                    <a:pt x="1487" y="458"/>
                  </a:lnTo>
                  <a:lnTo>
                    <a:pt x="1449" y="344"/>
                  </a:lnTo>
                  <a:lnTo>
                    <a:pt x="1296" y="153"/>
                  </a:lnTo>
                  <a:lnTo>
                    <a:pt x="1144" y="39"/>
                  </a:lnTo>
                  <a:lnTo>
                    <a:pt x="1030" y="1"/>
                  </a:lnTo>
                  <a:lnTo>
                    <a:pt x="915" y="1"/>
                  </a:lnTo>
                  <a:lnTo>
                    <a:pt x="1" y="1"/>
                  </a:lnTo>
                  <a:lnTo>
                    <a:pt x="1" y="1487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66" name="Google Shape;266;p7"/>
          <p:cNvGrpSpPr/>
          <p:nvPr/>
        </p:nvGrpSpPr>
        <p:grpSpPr>
          <a:xfrm>
            <a:off x="2499756" y="4003970"/>
            <a:ext cx="223392" cy="178409"/>
            <a:chOff x="2156000" y="3003250"/>
            <a:chExt cx="146750" cy="117200"/>
          </a:xfrm>
        </p:grpSpPr>
        <p:sp>
          <p:nvSpPr>
            <p:cNvPr id="267" name="Google Shape;267;p7"/>
            <p:cNvSpPr/>
            <p:nvPr/>
          </p:nvSpPr>
          <p:spPr>
            <a:xfrm>
              <a:off x="2156000" y="3003250"/>
              <a:ext cx="146750" cy="117200"/>
            </a:xfrm>
            <a:custGeom>
              <a:avLst/>
              <a:gdLst/>
              <a:ahLst/>
              <a:cxnLst/>
              <a:rect l="l" t="t" r="r" b="b"/>
              <a:pathLst>
                <a:path w="5870" h="4688" fill="none" extrusionOk="0">
                  <a:moveTo>
                    <a:pt x="572" y="0"/>
                  </a:moveTo>
                  <a:lnTo>
                    <a:pt x="5298" y="0"/>
                  </a:lnTo>
                  <a:lnTo>
                    <a:pt x="5298" y="0"/>
                  </a:lnTo>
                  <a:lnTo>
                    <a:pt x="5412" y="0"/>
                  </a:lnTo>
                  <a:lnTo>
                    <a:pt x="5527" y="38"/>
                  </a:lnTo>
                  <a:lnTo>
                    <a:pt x="5717" y="153"/>
                  </a:lnTo>
                  <a:lnTo>
                    <a:pt x="5832" y="343"/>
                  </a:lnTo>
                  <a:lnTo>
                    <a:pt x="5870" y="458"/>
                  </a:lnTo>
                  <a:lnTo>
                    <a:pt x="5870" y="572"/>
                  </a:lnTo>
                  <a:lnTo>
                    <a:pt x="5870" y="4116"/>
                  </a:lnTo>
                  <a:lnTo>
                    <a:pt x="5870" y="4116"/>
                  </a:lnTo>
                  <a:lnTo>
                    <a:pt x="5870" y="4231"/>
                  </a:lnTo>
                  <a:lnTo>
                    <a:pt x="5832" y="4345"/>
                  </a:lnTo>
                  <a:lnTo>
                    <a:pt x="5717" y="4535"/>
                  </a:lnTo>
                  <a:lnTo>
                    <a:pt x="5527" y="4650"/>
                  </a:lnTo>
                  <a:lnTo>
                    <a:pt x="5412" y="4688"/>
                  </a:lnTo>
                  <a:lnTo>
                    <a:pt x="5298" y="4688"/>
                  </a:lnTo>
                  <a:lnTo>
                    <a:pt x="572" y="4688"/>
                  </a:lnTo>
                  <a:lnTo>
                    <a:pt x="572" y="4688"/>
                  </a:lnTo>
                  <a:lnTo>
                    <a:pt x="458" y="4688"/>
                  </a:lnTo>
                  <a:lnTo>
                    <a:pt x="344" y="4650"/>
                  </a:lnTo>
                  <a:lnTo>
                    <a:pt x="153" y="4535"/>
                  </a:lnTo>
                  <a:lnTo>
                    <a:pt x="39" y="4345"/>
                  </a:lnTo>
                  <a:lnTo>
                    <a:pt x="1" y="4231"/>
                  </a:lnTo>
                  <a:lnTo>
                    <a:pt x="1" y="4116"/>
                  </a:lnTo>
                  <a:lnTo>
                    <a:pt x="1" y="572"/>
                  </a:lnTo>
                  <a:lnTo>
                    <a:pt x="1" y="572"/>
                  </a:lnTo>
                  <a:lnTo>
                    <a:pt x="1" y="458"/>
                  </a:lnTo>
                  <a:lnTo>
                    <a:pt x="39" y="343"/>
                  </a:lnTo>
                  <a:lnTo>
                    <a:pt x="153" y="153"/>
                  </a:lnTo>
                  <a:lnTo>
                    <a:pt x="344" y="38"/>
                  </a:lnTo>
                  <a:lnTo>
                    <a:pt x="458" y="0"/>
                  </a:lnTo>
                  <a:lnTo>
                    <a:pt x="572" y="0"/>
                  </a:lnTo>
                  <a:lnTo>
                    <a:pt x="572" y="0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2156000" y="3014675"/>
              <a:ext cx="146750" cy="51475"/>
            </a:xfrm>
            <a:custGeom>
              <a:avLst/>
              <a:gdLst/>
              <a:ahLst/>
              <a:cxnLst/>
              <a:rect l="l" t="t" r="r" b="b"/>
              <a:pathLst>
                <a:path w="5870" h="2059" fill="none" extrusionOk="0">
                  <a:moveTo>
                    <a:pt x="5870" y="1"/>
                  </a:moveTo>
                  <a:lnTo>
                    <a:pt x="2935" y="2059"/>
                  </a:lnTo>
                  <a:lnTo>
                    <a:pt x="1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69" name="Google Shape;269;p7"/>
          <p:cNvSpPr/>
          <p:nvPr/>
        </p:nvSpPr>
        <p:spPr>
          <a:xfrm>
            <a:off x="2502684" y="4507285"/>
            <a:ext cx="217608" cy="230624"/>
          </a:xfrm>
          <a:custGeom>
            <a:avLst/>
            <a:gdLst/>
            <a:ahLst/>
            <a:cxnLst/>
            <a:rect l="l" t="t" r="r" b="b"/>
            <a:pathLst>
              <a:path w="5718" h="6060" fill="none" extrusionOk="0">
                <a:moveTo>
                  <a:pt x="5718" y="2859"/>
                </a:moveTo>
                <a:lnTo>
                  <a:pt x="3012" y="5564"/>
                </a:lnTo>
                <a:lnTo>
                  <a:pt x="3012" y="5564"/>
                </a:lnTo>
                <a:lnTo>
                  <a:pt x="2745" y="5793"/>
                </a:lnTo>
                <a:lnTo>
                  <a:pt x="2440" y="5945"/>
                </a:lnTo>
                <a:lnTo>
                  <a:pt x="2097" y="6022"/>
                </a:lnTo>
                <a:lnTo>
                  <a:pt x="1754" y="6060"/>
                </a:lnTo>
                <a:lnTo>
                  <a:pt x="1411" y="6022"/>
                </a:lnTo>
                <a:lnTo>
                  <a:pt x="1106" y="5945"/>
                </a:lnTo>
                <a:lnTo>
                  <a:pt x="801" y="5793"/>
                </a:lnTo>
                <a:lnTo>
                  <a:pt x="496" y="5564"/>
                </a:lnTo>
                <a:lnTo>
                  <a:pt x="496" y="5564"/>
                </a:lnTo>
                <a:lnTo>
                  <a:pt x="268" y="5259"/>
                </a:lnTo>
                <a:lnTo>
                  <a:pt x="115" y="4955"/>
                </a:lnTo>
                <a:lnTo>
                  <a:pt x="39" y="4650"/>
                </a:lnTo>
                <a:lnTo>
                  <a:pt x="1" y="4307"/>
                </a:lnTo>
                <a:lnTo>
                  <a:pt x="39" y="3964"/>
                </a:lnTo>
                <a:lnTo>
                  <a:pt x="115" y="3621"/>
                </a:lnTo>
                <a:lnTo>
                  <a:pt x="268" y="3316"/>
                </a:lnTo>
                <a:lnTo>
                  <a:pt x="496" y="3049"/>
                </a:lnTo>
                <a:lnTo>
                  <a:pt x="3202" y="343"/>
                </a:lnTo>
                <a:lnTo>
                  <a:pt x="3202" y="343"/>
                </a:lnTo>
                <a:lnTo>
                  <a:pt x="3393" y="191"/>
                </a:lnTo>
                <a:lnTo>
                  <a:pt x="3621" y="77"/>
                </a:lnTo>
                <a:lnTo>
                  <a:pt x="3812" y="0"/>
                </a:lnTo>
                <a:lnTo>
                  <a:pt x="4041" y="0"/>
                </a:lnTo>
                <a:lnTo>
                  <a:pt x="4269" y="0"/>
                </a:lnTo>
                <a:lnTo>
                  <a:pt x="4498" y="77"/>
                </a:lnTo>
                <a:lnTo>
                  <a:pt x="4689" y="191"/>
                </a:lnTo>
                <a:lnTo>
                  <a:pt x="4879" y="343"/>
                </a:lnTo>
                <a:lnTo>
                  <a:pt x="4879" y="343"/>
                </a:lnTo>
                <a:lnTo>
                  <a:pt x="5032" y="534"/>
                </a:lnTo>
                <a:lnTo>
                  <a:pt x="5146" y="724"/>
                </a:lnTo>
                <a:lnTo>
                  <a:pt x="5222" y="953"/>
                </a:lnTo>
                <a:lnTo>
                  <a:pt x="5222" y="1182"/>
                </a:lnTo>
                <a:lnTo>
                  <a:pt x="5222" y="1410"/>
                </a:lnTo>
                <a:lnTo>
                  <a:pt x="5146" y="1601"/>
                </a:lnTo>
                <a:lnTo>
                  <a:pt x="5032" y="1830"/>
                </a:lnTo>
                <a:lnTo>
                  <a:pt x="4879" y="2020"/>
                </a:lnTo>
                <a:lnTo>
                  <a:pt x="2173" y="4726"/>
                </a:lnTo>
                <a:lnTo>
                  <a:pt x="2173" y="4726"/>
                </a:lnTo>
                <a:lnTo>
                  <a:pt x="2097" y="4802"/>
                </a:lnTo>
                <a:lnTo>
                  <a:pt x="1983" y="4840"/>
                </a:lnTo>
                <a:lnTo>
                  <a:pt x="1754" y="4878"/>
                </a:lnTo>
                <a:lnTo>
                  <a:pt x="1525" y="4840"/>
                </a:lnTo>
                <a:lnTo>
                  <a:pt x="1449" y="4802"/>
                </a:lnTo>
                <a:lnTo>
                  <a:pt x="1335" y="4726"/>
                </a:lnTo>
                <a:lnTo>
                  <a:pt x="1335" y="4726"/>
                </a:lnTo>
                <a:lnTo>
                  <a:pt x="1259" y="4612"/>
                </a:lnTo>
                <a:lnTo>
                  <a:pt x="1221" y="4535"/>
                </a:lnTo>
                <a:lnTo>
                  <a:pt x="1182" y="4307"/>
                </a:lnTo>
                <a:lnTo>
                  <a:pt x="1221" y="4078"/>
                </a:lnTo>
                <a:lnTo>
                  <a:pt x="1259" y="3964"/>
                </a:lnTo>
                <a:lnTo>
                  <a:pt x="1335" y="3888"/>
                </a:lnTo>
                <a:lnTo>
                  <a:pt x="3850" y="1372"/>
                </a:lnTo>
              </a:path>
            </a:pathLst>
          </a:custGeom>
          <a:noFill/>
          <a:ln w="14300" cap="rnd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70" name="Google Shape;270;p7"/>
          <p:cNvGrpSpPr/>
          <p:nvPr/>
        </p:nvGrpSpPr>
        <p:grpSpPr>
          <a:xfrm>
            <a:off x="2509917" y="5039566"/>
            <a:ext cx="201624" cy="224839"/>
            <a:chOff x="2162675" y="3835950"/>
            <a:chExt cx="132450" cy="147700"/>
          </a:xfrm>
        </p:grpSpPr>
        <p:sp>
          <p:nvSpPr>
            <p:cNvPr id="271" name="Google Shape;271;p7"/>
            <p:cNvSpPr/>
            <p:nvPr/>
          </p:nvSpPr>
          <p:spPr>
            <a:xfrm>
              <a:off x="2251275" y="3835950"/>
              <a:ext cx="43850" cy="44800"/>
            </a:xfrm>
            <a:custGeom>
              <a:avLst/>
              <a:gdLst/>
              <a:ahLst/>
              <a:cxnLst/>
              <a:rect l="l" t="t" r="r" b="b"/>
              <a:pathLst>
                <a:path w="1754" h="1792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68" y="39"/>
                  </a:lnTo>
                  <a:lnTo>
                    <a:pt x="1220" y="77"/>
                  </a:lnTo>
                  <a:lnTo>
                    <a:pt x="1373" y="153"/>
                  </a:lnTo>
                  <a:lnTo>
                    <a:pt x="1525" y="267"/>
                  </a:lnTo>
                  <a:lnTo>
                    <a:pt x="1601" y="382"/>
                  </a:lnTo>
                  <a:lnTo>
                    <a:pt x="1716" y="534"/>
                  </a:lnTo>
                  <a:lnTo>
                    <a:pt x="1754" y="725"/>
                  </a:lnTo>
                  <a:lnTo>
                    <a:pt x="1754" y="877"/>
                  </a:lnTo>
                  <a:lnTo>
                    <a:pt x="1754" y="877"/>
                  </a:lnTo>
                  <a:lnTo>
                    <a:pt x="1754" y="1068"/>
                  </a:lnTo>
                  <a:lnTo>
                    <a:pt x="1716" y="1220"/>
                  </a:lnTo>
                  <a:lnTo>
                    <a:pt x="1601" y="1372"/>
                  </a:lnTo>
                  <a:lnTo>
                    <a:pt x="1525" y="1525"/>
                  </a:lnTo>
                  <a:lnTo>
                    <a:pt x="1373" y="1639"/>
                  </a:lnTo>
                  <a:lnTo>
                    <a:pt x="1220" y="1715"/>
                  </a:lnTo>
                  <a:lnTo>
                    <a:pt x="1068" y="1754"/>
                  </a:lnTo>
                  <a:lnTo>
                    <a:pt x="877" y="1792"/>
                  </a:lnTo>
                  <a:lnTo>
                    <a:pt x="877" y="1792"/>
                  </a:lnTo>
                  <a:lnTo>
                    <a:pt x="725" y="1754"/>
                  </a:lnTo>
                  <a:lnTo>
                    <a:pt x="534" y="1715"/>
                  </a:lnTo>
                  <a:lnTo>
                    <a:pt x="382" y="1639"/>
                  </a:lnTo>
                  <a:lnTo>
                    <a:pt x="268" y="1525"/>
                  </a:lnTo>
                  <a:lnTo>
                    <a:pt x="153" y="1372"/>
                  </a:lnTo>
                  <a:lnTo>
                    <a:pt x="77" y="1220"/>
                  </a:lnTo>
                  <a:lnTo>
                    <a:pt x="39" y="1068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39" y="725"/>
                  </a:lnTo>
                  <a:lnTo>
                    <a:pt x="77" y="534"/>
                  </a:lnTo>
                  <a:lnTo>
                    <a:pt x="153" y="382"/>
                  </a:lnTo>
                  <a:lnTo>
                    <a:pt x="268" y="267"/>
                  </a:lnTo>
                  <a:lnTo>
                    <a:pt x="382" y="153"/>
                  </a:lnTo>
                  <a:lnTo>
                    <a:pt x="534" y="77"/>
                  </a:lnTo>
                  <a:lnTo>
                    <a:pt x="725" y="39"/>
                  </a:lnTo>
                  <a:lnTo>
                    <a:pt x="877" y="0"/>
                  </a:lnTo>
                  <a:lnTo>
                    <a:pt x="877" y="0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2162675" y="3887400"/>
              <a:ext cx="44800" cy="44800"/>
            </a:xfrm>
            <a:custGeom>
              <a:avLst/>
              <a:gdLst/>
              <a:ahLst/>
              <a:cxnLst/>
              <a:rect l="l" t="t" r="r" b="b"/>
              <a:pathLst>
                <a:path w="1792" h="1792" fill="none" extrusionOk="0">
                  <a:moveTo>
                    <a:pt x="915" y="0"/>
                  </a:moveTo>
                  <a:lnTo>
                    <a:pt x="915" y="0"/>
                  </a:lnTo>
                  <a:lnTo>
                    <a:pt x="1068" y="38"/>
                  </a:lnTo>
                  <a:lnTo>
                    <a:pt x="1258" y="77"/>
                  </a:lnTo>
                  <a:lnTo>
                    <a:pt x="1372" y="153"/>
                  </a:lnTo>
                  <a:lnTo>
                    <a:pt x="1525" y="267"/>
                  </a:lnTo>
                  <a:lnTo>
                    <a:pt x="1639" y="381"/>
                  </a:lnTo>
                  <a:lnTo>
                    <a:pt x="1715" y="534"/>
                  </a:lnTo>
                  <a:lnTo>
                    <a:pt x="1754" y="724"/>
                  </a:lnTo>
                  <a:lnTo>
                    <a:pt x="1792" y="877"/>
                  </a:lnTo>
                  <a:lnTo>
                    <a:pt x="1792" y="877"/>
                  </a:lnTo>
                  <a:lnTo>
                    <a:pt x="1754" y="1067"/>
                  </a:lnTo>
                  <a:lnTo>
                    <a:pt x="1715" y="1220"/>
                  </a:lnTo>
                  <a:lnTo>
                    <a:pt x="1639" y="1372"/>
                  </a:lnTo>
                  <a:lnTo>
                    <a:pt x="1525" y="1525"/>
                  </a:lnTo>
                  <a:lnTo>
                    <a:pt x="1372" y="1639"/>
                  </a:lnTo>
                  <a:lnTo>
                    <a:pt x="1258" y="1715"/>
                  </a:lnTo>
                  <a:lnTo>
                    <a:pt x="1068" y="1753"/>
                  </a:lnTo>
                  <a:lnTo>
                    <a:pt x="915" y="1792"/>
                  </a:lnTo>
                  <a:lnTo>
                    <a:pt x="915" y="1792"/>
                  </a:lnTo>
                  <a:lnTo>
                    <a:pt x="725" y="1753"/>
                  </a:lnTo>
                  <a:lnTo>
                    <a:pt x="572" y="1715"/>
                  </a:lnTo>
                  <a:lnTo>
                    <a:pt x="420" y="1639"/>
                  </a:lnTo>
                  <a:lnTo>
                    <a:pt x="267" y="1525"/>
                  </a:lnTo>
                  <a:lnTo>
                    <a:pt x="153" y="1372"/>
                  </a:lnTo>
                  <a:lnTo>
                    <a:pt x="77" y="1220"/>
                  </a:lnTo>
                  <a:lnTo>
                    <a:pt x="39" y="1067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39" y="724"/>
                  </a:lnTo>
                  <a:lnTo>
                    <a:pt x="77" y="534"/>
                  </a:lnTo>
                  <a:lnTo>
                    <a:pt x="153" y="381"/>
                  </a:lnTo>
                  <a:lnTo>
                    <a:pt x="267" y="267"/>
                  </a:lnTo>
                  <a:lnTo>
                    <a:pt x="420" y="153"/>
                  </a:lnTo>
                  <a:lnTo>
                    <a:pt x="572" y="77"/>
                  </a:lnTo>
                  <a:lnTo>
                    <a:pt x="725" y="38"/>
                  </a:lnTo>
                  <a:lnTo>
                    <a:pt x="915" y="0"/>
                  </a:lnTo>
                  <a:lnTo>
                    <a:pt x="915" y="0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2251275" y="3938850"/>
              <a:ext cx="43850" cy="44800"/>
            </a:xfrm>
            <a:custGeom>
              <a:avLst/>
              <a:gdLst/>
              <a:ahLst/>
              <a:cxnLst/>
              <a:rect l="l" t="t" r="r" b="b"/>
              <a:pathLst>
                <a:path w="1754" h="1792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68" y="38"/>
                  </a:lnTo>
                  <a:lnTo>
                    <a:pt x="1220" y="77"/>
                  </a:lnTo>
                  <a:lnTo>
                    <a:pt x="1373" y="153"/>
                  </a:lnTo>
                  <a:lnTo>
                    <a:pt x="1525" y="267"/>
                  </a:lnTo>
                  <a:lnTo>
                    <a:pt x="1601" y="420"/>
                  </a:lnTo>
                  <a:lnTo>
                    <a:pt x="1716" y="534"/>
                  </a:lnTo>
                  <a:lnTo>
                    <a:pt x="1754" y="724"/>
                  </a:lnTo>
                  <a:lnTo>
                    <a:pt x="1754" y="915"/>
                  </a:lnTo>
                  <a:lnTo>
                    <a:pt x="1754" y="915"/>
                  </a:lnTo>
                  <a:lnTo>
                    <a:pt x="1754" y="1067"/>
                  </a:lnTo>
                  <a:lnTo>
                    <a:pt x="1716" y="1258"/>
                  </a:lnTo>
                  <a:lnTo>
                    <a:pt x="1601" y="1372"/>
                  </a:lnTo>
                  <a:lnTo>
                    <a:pt x="1525" y="1525"/>
                  </a:lnTo>
                  <a:lnTo>
                    <a:pt x="1373" y="1639"/>
                  </a:lnTo>
                  <a:lnTo>
                    <a:pt x="1220" y="1715"/>
                  </a:lnTo>
                  <a:lnTo>
                    <a:pt x="1068" y="1753"/>
                  </a:lnTo>
                  <a:lnTo>
                    <a:pt x="877" y="1791"/>
                  </a:lnTo>
                  <a:lnTo>
                    <a:pt x="877" y="1791"/>
                  </a:lnTo>
                  <a:lnTo>
                    <a:pt x="725" y="1753"/>
                  </a:lnTo>
                  <a:lnTo>
                    <a:pt x="534" y="1715"/>
                  </a:lnTo>
                  <a:lnTo>
                    <a:pt x="382" y="1639"/>
                  </a:lnTo>
                  <a:lnTo>
                    <a:pt x="268" y="1525"/>
                  </a:lnTo>
                  <a:lnTo>
                    <a:pt x="153" y="1372"/>
                  </a:lnTo>
                  <a:lnTo>
                    <a:pt x="77" y="1258"/>
                  </a:lnTo>
                  <a:lnTo>
                    <a:pt x="39" y="1067"/>
                  </a:lnTo>
                  <a:lnTo>
                    <a:pt x="1" y="915"/>
                  </a:lnTo>
                  <a:lnTo>
                    <a:pt x="1" y="915"/>
                  </a:lnTo>
                  <a:lnTo>
                    <a:pt x="39" y="724"/>
                  </a:lnTo>
                  <a:lnTo>
                    <a:pt x="77" y="534"/>
                  </a:lnTo>
                  <a:lnTo>
                    <a:pt x="153" y="420"/>
                  </a:lnTo>
                  <a:lnTo>
                    <a:pt x="268" y="267"/>
                  </a:lnTo>
                  <a:lnTo>
                    <a:pt x="382" y="153"/>
                  </a:lnTo>
                  <a:lnTo>
                    <a:pt x="534" y="77"/>
                  </a:lnTo>
                  <a:lnTo>
                    <a:pt x="725" y="38"/>
                  </a:lnTo>
                  <a:lnTo>
                    <a:pt x="877" y="0"/>
                  </a:lnTo>
                  <a:lnTo>
                    <a:pt x="877" y="0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2204600" y="3920750"/>
              <a:ext cx="49575" cy="29550"/>
            </a:xfrm>
            <a:custGeom>
              <a:avLst/>
              <a:gdLst/>
              <a:ahLst/>
              <a:cxnLst/>
              <a:rect l="l" t="t" r="r" b="b"/>
              <a:pathLst>
                <a:path w="1983" h="1182" fill="none" extrusionOk="0">
                  <a:moveTo>
                    <a:pt x="0" y="0"/>
                  </a:moveTo>
                  <a:lnTo>
                    <a:pt x="1982" y="1182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2204600" y="3869300"/>
              <a:ext cx="49575" cy="29550"/>
            </a:xfrm>
            <a:custGeom>
              <a:avLst/>
              <a:gdLst/>
              <a:ahLst/>
              <a:cxnLst/>
              <a:rect l="l" t="t" r="r" b="b"/>
              <a:pathLst>
                <a:path w="1983" h="1182" fill="none" extrusionOk="0">
                  <a:moveTo>
                    <a:pt x="1982" y="0"/>
                  </a:moveTo>
                  <a:lnTo>
                    <a:pt x="0" y="1182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76" name="Google Shape;276;p7"/>
          <p:cNvGrpSpPr/>
          <p:nvPr/>
        </p:nvGrpSpPr>
        <p:grpSpPr>
          <a:xfrm>
            <a:off x="2501203" y="5568973"/>
            <a:ext cx="220500" cy="224839"/>
            <a:chOff x="2156950" y="4259925"/>
            <a:chExt cx="144850" cy="147700"/>
          </a:xfrm>
        </p:grpSpPr>
        <p:sp>
          <p:nvSpPr>
            <p:cNvPr id="277" name="Google Shape;277;p7"/>
            <p:cNvSpPr/>
            <p:nvPr/>
          </p:nvSpPr>
          <p:spPr>
            <a:xfrm>
              <a:off x="2156950" y="4259925"/>
              <a:ext cx="107700" cy="147700"/>
            </a:xfrm>
            <a:custGeom>
              <a:avLst/>
              <a:gdLst/>
              <a:ahLst/>
              <a:cxnLst/>
              <a:rect l="l" t="t" r="r" b="b"/>
              <a:pathLst>
                <a:path w="4308" h="5908" fill="none" extrusionOk="0">
                  <a:moveTo>
                    <a:pt x="2249" y="3849"/>
                  </a:moveTo>
                  <a:lnTo>
                    <a:pt x="2249" y="4993"/>
                  </a:lnTo>
                  <a:lnTo>
                    <a:pt x="2249" y="4993"/>
                  </a:lnTo>
                  <a:lnTo>
                    <a:pt x="2287" y="5183"/>
                  </a:lnTo>
                  <a:lnTo>
                    <a:pt x="2326" y="5336"/>
                  </a:lnTo>
                  <a:lnTo>
                    <a:pt x="2402" y="5488"/>
                  </a:lnTo>
                  <a:lnTo>
                    <a:pt x="2516" y="5641"/>
                  </a:lnTo>
                  <a:lnTo>
                    <a:pt x="2630" y="5755"/>
                  </a:lnTo>
                  <a:lnTo>
                    <a:pt x="2783" y="5831"/>
                  </a:lnTo>
                  <a:lnTo>
                    <a:pt x="2973" y="5869"/>
                  </a:lnTo>
                  <a:lnTo>
                    <a:pt x="3126" y="5907"/>
                  </a:lnTo>
                  <a:lnTo>
                    <a:pt x="4307" y="3240"/>
                  </a:lnTo>
                  <a:lnTo>
                    <a:pt x="4307" y="0"/>
                  </a:lnTo>
                  <a:lnTo>
                    <a:pt x="992" y="0"/>
                  </a:lnTo>
                  <a:lnTo>
                    <a:pt x="992" y="0"/>
                  </a:lnTo>
                  <a:lnTo>
                    <a:pt x="801" y="38"/>
                  </a:lnTo>
                  <a:lnTo>
                    <a:pt x="611" y="153"/>
                  </a:lnTo>
                  <a:lnTo>
                    <a:pt x="496" y="305"/>
                  </a:lnTo>
                  <a:lnTo>
                    <a:pt x="420" y="496"/>
                  </a:lnTo>
                  <a:lnTo>
                    <a:pt x="1" y="3164"/>
                  </a:lnTo>
                  <a:lnTo>
                    <a:pt x="1" y="3164"/>
                  </a:lnTo>
                  <a:lnTo>
                    <a:pt x="1" y="3278"/>
                  </a:lnTo>
                  <a:lnTo>
                    <a:pt x="1" y="3392"/>
                  </a:lnTo>
                  <a:lnTo>
                    <a:pt x="115" y="3583"/>
                  </a:lnTo>
                  <a:lnTo>
                    <a:pt x="268" y="3735"/>
                  </a:lnTo>
                  <a:lnTo>
                    <a:pt x="382" y="3811"/>
                  </a:lnTo>
                  <a:lnTo>
                    <a:pt x="496" y="3811"/>
                  </a:lnTo>
                  <a:lnTo>
                    <a:pt x="496" y="3811"/>
                  </a:lnTo>
                  <a:lnTo>
                    <a:pt x="573" y="3849"/>
                  </a:lnTo>
                  <a:lnTo>
                    <a:pt x="2249" y="3849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2264625" y="4259925"/>
              <a:ext cx="37175" cy="81000"/>
            </a:xfrm>
            <a:custGeom>
              <a:avLst/>
              <a:gdLst/>
              <a:ahLst/>
              <a:cxnLst/>
              <a:rect l="l" t="t" r="r" b="b"/>
              <a:pathLst>
                <a:path w="1487" h="3240" fill="none" extrusionOk="0">
                  <a:moveTo>
                    <a:pt x="0" y="0"/>
                  </a:moveTo>
                  <a:lnTo>
                    <a:pt x="801" y="0"/>
                  </a:lnTo>
                  <a:lnTo>
                    <a:pt x="801" y="0"/>
                  </a:lnTo>
                  <a:lnTo>
                    <a:pt x="915" y="0"/>
                  </a:lnTo>
                  <a:lnTo>
                    <a:pt x="1029" y="38"/>
                  </a:lnTo>
                  <a:lnTo>
                    <a:pt x="1258" y="153"/>
                  </a:lnTo>
                  <a:lnTo>
                    <a:pt x="1410" y="343"/>
                  </a:lnTo>
                  <a:lnTo>
                    <a:pt x="1449" y="458"/>
                  </a:lnTo>
                  <a:lnTo>
                    <a:pt x="1487" y="610"/>
                  </a:lnTo>
                  <a:lnTo>
                    <a:pt x="1487" y="2668"/>
                  </a:lnTo>
                  <a:lnTo>
                    <a:pt x="1487" y="2668"/>
                  </a:lnTo>
                  <a:lnTo>
                    <a:pt x="1449" y="2782"/>
                  </a:lnTo>
                  <a:lnTo>
                    <a:pt x="1410" y="2897"/>
                  </a:lnTo>
                  <a:lnTo>
                    <a:pt x="1258" y="3087"/>
                  </a:lnTo>
                  <a:lnTo>
                    <a:pt x="1029" y="3202"/>
                  </a:lnTo>
                  <a:lnTo>
                    <a:pt x="915" y="3240"/>
                  </a:lnTo>
                  <a:lnTo>
                    <a:pt x="801" y="3240"/>
                  </a:lnTo>
                  <a:lnTo>
                    <a:pt x="0" y="324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79" name="Google Shape;279;p7"/>
          <p:cNvGrpSpPr/>
          <p:nvPr/>
        </p:nvGrpSpPr>
        <p:grpSpPr>
          <a:xfrm>
            <a:off x="2488150" y="6131715"/>
            <a:ext cx="246607" cy="156679"/>
            <a:chOff x="2148375" y="4705800"/>
            <a:chExt cx="162000" cy="102925"/>
          </a:xfrm>
        </p:grpSpPr>
        <p:sp>
          <p:nvSpPr>
            <p:cNvPr id="280" name="Google Shape;280;p7"/>
            <p:cNvSpPr/>
            <p:nvPr/>
          </p:nvSpPr>
          <p:spPr>
            <a:xfrm>
              <a:off x="2258900" y="4721050"/>
              <a:ext cx="51475" cy="73400"/>
            </a:xfrm>
            <a:custGeom>
              <a:avLst/>
              <a:gdLst/>
              <a:ahLst/>
              <a:cxnLst/>
              <a:rect l="l" t="t" r="r" b="b"/>
              <a:pathLst>
                <a:path w="2059" h="2936" fill="none" extrusionOk="0">
                  <a:moveTo>
                    <a:pt x="2059" y="1"/>
                  </a:moveTo>
                  <a:lnTo>
                    <a:pt x="1" y="1449"/>
                  </a:lnTo>
                  <a:lnTo>
                    <a:pt x="2059" y="2935"/>
                  </a:lnTo>
                  <a:lnTo>
                    <a:pt x="2059" y="1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2148375" y="4705800"/>
              <a:ext cx="110550" cy="102925"/>
            </a:xfrm>
            <a:custGeom>
              <a:avLst/>
              <a:gdLst/>
              <a:ahLst/>
              <a:cxnLst/>
              <a:rect l="l" t="t" r="r" b="b"/>
              <a:pathLst>
                <a:path w="4422" h="4117" fill="none" extrusionOk="0">
                  <a:moveTo>
                    <a:pt x="573" y="1"/>
                  </a:moveTo>
                  <a:lnTo>
                    <a:pt x="3812" y="1"/>
                  </a:lnTo>
                  <a:lnTo>
                    <a:pt x="3812" y="1"/>
                  </a:lnTo>
                  <a:lnTo>
                    <a:pt x="3926" y="1"/>
                  </a:lnTo>
                  <a:lnTo>
                    <a:pt x="4041" y="39"/>
                  </a:lnTo>
                  <a:lnTo>
                    <a:pt x="4231" y="191"/>
                  </a:lnTo>
                  <a:lnTo>
                    <a:pt x="4384" y="382"/>
                  </a:lnTo>
                  <a:lnTo>
                    <a:pt x="4384" y="458"/>
                  </a:lnTo>
                  <a:lnTo>
                    <a:pt x="4422" y="611"/>
                  </a:lnTo>
                  <a:lnTo>
                    <a:pt x="4422" y="3545"/>
                  </a:lnTo>
                  <a:lnTo>
                    <a:pt x="4422" y="3545"/>
                  </a:lnTo>
                  <a:lnTo>
                    <a:pt x="4384" y="3659"/>
                  </a:lnTo>
                  <a:lnTo>
                    <a:pt x="4384" y="3774"/>
                  </a:lnTo>
                  <a:lnTo>
                    <a:pt x="4231" y="3964"/>
                  </a:lnTo>
                  <a:lnTo>
                    <a:pt x="4041" y="4079"/>
                  </a:lnTo>
                  <a:lnTo>
                    <a:pt x="3926" y="4117"/>
                  </a:lnTo>
                  <a:lnTo>
                    <a:pt x="3812" y="4117"/>
                  </a:lnTo>
                  <a:lnTo>
                    <a:pt x="573" y="4117"/>
                  </a:lnTo>
                  <a:lnTo>
                    <a:pt x="573" y="4117"/>
                  </a:lnTo>
                  <a:lnTo>
                    <a:pt x="458" y="4117"/>
                  </a:lnTo>
                  <a:lnTo>
                    <a:pt x="344" y="4079"/>
                  </a:lnTo>
                  <a:lnTo>
                    <a:pt x="153" y="3964"/>
                  </a:lnTo>
                  <a:lnTo>
                    <a:pt x="39" y="3774"/>
                  </a:lnTo>
                  <a:lnTo>
                    <a:pt x="1" y="3659"/>
                  </a:lnTo>
                  <a:lnTo>
                    <a:pt x="1" y="3545"/>
                  </a:lnTo>
                  <a:lnTo>
                    <a:pt x="1" y="611"/>
                  </a:lnTo>
                  <a:lnTo>
                    <a:pt x="1" y="611"/>
                  </a:lnTo>
                  <a:lnTo>
                    <a:pt x="1" y="458"/>
                  </a:lnTo>
                  <a:lnTo>
                    <a:pt x="39" y="382"/>
                  </a:lnTo>
                  <a:lnTo>
                    <a:pt x="153" y="191"/>
                  </a:lnTo>
                  <a:lnTo>
                    <a:pt x="344" y="39"/>
                  </a:lnTo>
                  <a:lnTo>
                    <a:pt x="458" y="1"/>
                  </a:lnTo>
                  <a:lnTo>
                    <a:pt x="573" y="1"/>
                  </a:lnTo>
                  <a:lnTo>
                    <a:pt x="573" y="1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82" name="Google Shape;282;p7"/>
          <p:cNvGrpSpPr/>
          <p:nvPr/>
        </p:nvGrpSpPr>
        <p:grpSpPr>
          <a:xfrm>
            <a:off x="3119173" y="1356939"/>
            <a:ext cx="223392" cy="224839"/>
            <a:chOff x="2785775" y="883375"/>
            <a:chExt cx="146750" cy="147700"/>
          </a:xfrm>
        </p:grpSpPr>
        <p:sp>
          <p:nvSpPr>
            <p:cNvPr id="283" name="Google Shape;283;p7"/>
            <p:cNvSpPr/>
            <p:nvPr/>
          </p:nvSpPr>
          <p:spPr>
            <a:xfrm>
              <a:off x="2829600" y="928150"/>
              <a:ext cx="58150" cy="59100"/>
            </a:xfrm>
            <a:custGeom>
              <a:avLst/>
              <a:gdLst/>
              <a:ahLst/>
              <a:cxnLst/>
              <a:rect l="l" t="t" r="r" b="b"/>
              <a:pathLst>
                <a:path w="2326" h="2364" fill="none" extrusionOk="0">
                  <a:moveTo>
                    <a:pt x="1182" y="1"/>
                  </a:moveTo>
                  <a:lnTo>
                    <a:pt x="1182" y="1"/>
                  </a:lnTo>
                  <a:lnTo>
                    <a:pt x="1411" y="1"/>
                  </a:lnTo>
                  <a:lnTo>
                    <a:pt x="1639" y="77"/>
                  </a:lnTo>
                  <a:lnTo>
                    <a:pt x="1830" y="191"/>
                  </a:lnTo>
                  <a:lnTo>
                    <a:pt x="1982" y="344"/>
                  </a:lnTo>
                  <a:lnTo>
                    <a:pt x="2135" y="496"/>
                  </a:lnTo>
                  <a:lnTo>
                    <a:pt x="2249" y="725"/>
                  </a:lnTo>
                  <a:lnTo>
                    <a:pt x="2325" y="915"/>
                  </a:lnTo>
                  <a:lnTo>
                    <a:pt x="2325" y="1182"/>
                  </a:lnTo>
                  <a:lnTo>
                    <a:pt x="2325" y="1182"/>
                  </a:lnTo>
                  <a:lnTo>
                    <a:pt x="2325" y="1411"/>
                  </a:lnTo>
                  <a:lnTo>
                    <a:pt x="2249" y="1640"/>
                  </a:lnTo>
                  <a:lnTo>
                    <a:pt x="2135" y="1830"/>
                  </a:lnTo>
                  <a:lnTo>
                    <a:pt x="1982" y="1983"/>
                  </a:lnTo>
                  <a:lnTo>
                    <a:pt x="1830" y="2135"/>
                  </a:lnTo>
                  <a:lnTo>
                    <a:pt x="1639" y="2249"/>
                  </a:lnTo>
                  <a:lnTo>
                    <a:pt x="1411" y="2326"/>
                  </a:lnTo>
                  <a:lnTo>
                    <a:pt x="1182" y="2364"/>
                  </a:lnTo>
                  <a:lnTo>
                    <a:pt x="1182" y="2364"/>
                  </a:lnTo>
                  <a:lnTo>
                    <a:pt x="915" y="2326"/>
                  </a:lnTo>
                  <a:lnTo>
                    <a:pt x="725" y="2249"/>
                  </a:lnTo>
                  <a:lnTo>
                    <a:pt x="496" y="2135"/>
                  </a:lnTo>
                  <a:lnTo>
                    <a:pt x="344" y="1983"/>
                  </a:lnTo>
                  <a:lnTo>
                    <a:pt x="191" y="1830"/>
                  </a:lnTo>
                  <a:lnTo>
                    <a:pt x="77" y="1640"/>
                  </a:lnTo>
                  <a:lnTo>
                    <a:pt x="1" y="1411"/>
                  </a:lnTo>
                  <a:lnTo>
                    <a:pt x="1" y="1182"/>
                  </a:lnTo>
                  <a:lnTo>
                    <a:pt x="1" y="1182"/>
                  </a:lnTo>
                  <a:lnTo>
                    <a:pt x="1" y="915"/>
                  </a:lnTo>
                  <a:lnTo>
                    <a:pt x="77" y="725"/>
                  </a:lnTo>
                  <a:lnTo>
                    <a:pt x="191" y="496"/>
                  </a:lnTo>
                  <a:lnTo>
                    <a:pt x="344" y="344"/>
                  </a:lnTo>
                  <a:lnTo>
                    <a:pt x="496" y="191"/>
                  </a:lnTo>
                  <a:lnTo>
                    <a:pt x="725" y="77"/>
                  </a:lnTo>
                  <a:lnTo>
                    <a:pt x="915" y="1"/>
                  </a:lnTo>
                  <a:lnTo>
                    <a:pt x="1182" y="1"/>
                  </a:lnTo>
                  <a:lnTo>
                    <a:pt x="1182" y="1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2785775" y="883375"/>
              <a:ext cx="146750" cy="147700"/>
            </a:xfrm>
            <a:custGeom>
              <a:avLst/>
              <a:gdLst/>
              <a:ahLst/>
              <a:cxnLst/>
              <a:rect l="l" t="t" r="r" b="b"/>
              <a:pathLst>
                <a:path w="5870" h="5908" fill="none" extrusionOk="0">
                  <a:moveTo>
                    <a:pt x="4116" y="1792"/>
                  </a:moveTo>
                  <a:lnTo>
                    <a:pt x="4116" y="3240"/>
                  </a:lnTo>
                  <a:lnTo>
                    <a:pt x="4116" y="3240"/>
                  </a:lnTo>
                  <a:lnTo>
                    <a:pt x="4155" y="3507"/>
                  </a:lnTo>
                  <a:lnTo>
                    <a:pt x="4269" y="3774"/>
                  </a:lnTo>
                  <a:lnTo>
                    <a:pt x="4459" y="3964"/>
                  </a:lnTo>
                  <a:lnTo>
                    <a:pt x="4574" y="4040"/>
                  </a:lnTo>
                  <a:lnTo>
                    <a:pt x="4726" y="4078"/>
                  </a:lnTo>
                  <a:lnTo>
                    <a:pt x="4726" y="4078"/>
                  </a:lnTo>
                  <a:lnTo>
                    <a:pt x="4917" y="4117"/>
                  </a:lnTo>
                  <a:lnTo>
                    <a:pt x="5145" y="4117"/>
                  </a:lnTo>
                  <a:lnTo>
                    <a:pt x="5336" y="4078"/>
                  </a:lnTo>
                  <a:lnTo>
                    <a:pt x="5527" y="3964"/>
                  </a:lnTo>
                  <a:lnTo>
                    <a:pt x="5679" y="3812"/>
                  </a:lnTo>
                  <a:lnTo>
                    <a:pt x="5793" y="3659"/>
                  </a:lnTo>
                  <a:lnTo>
                    <a:pt x="5870" y="3469"/>
                  </a:lnTo>
                  <a:lnTo>
                    <a:pt x="5870" y="3240"/>
                  </a:lnTo>
                  <a:lnTo>
                    <a:pt x="5870" y="3011"/>
                  </a:lnTo>
                  <a:lnTo>
                    <a:pt x="5870" y="3011"/>
                  </a:lnTo>
                  <a:lnTo>
                    <a:pt x="5831" y="2516"/>
                  </a:lnTo>
                  <a:lnTo>
                    <a:pt x="5717" y="2020"/>
                  </a:lnTo>
                  <a:lnTo>
                    <a:pt x="5527" y="1563"/>
                  </a:lnTo>
                  <a:lnTo>
                    <a:pt x="5260" y="1182"/>
                  </a:lnTo>
                  <a:lnTo>
                    <a:pt x="4955" y="801"/>
                  </a:lnTo>
                  <a:lnTo>
                    <a:pt x="4574" y="496"/>
                  </a:lnTo>
                  <a:lnTo>
                    <a:pt x="4155" y="267"/>
                  </a:lnTo>
                  <a:lnTo>
                    <a:pt x="3697" y="115"/>
                  </a:lnTo>
                  <a:lnTo>
                    <a:pt x="3697" y="115"/>
                  </a:lnTo>
                  <a:lnTo>
                    <a:pt x="3278" y="39"/>
                  </a:lnTo>
                  <a:lnTo>
                    <a:pt x="2859" y="1"/>
                  </a:lnTo>
                  <a:lnTo>
                    <a:pt x="2478" y="39"/>
                  </a:lnTo>
                  <a:lnTo>
                    <a:pt x="2097" y="115"/>
                  </a:lnTo>
                  <a:lnTo>
                    <a:pt x="1754" y="267"/>
                  </a:lnTo>
                  <a:lnTo>
                    <a:pt x="1411" y="420"/>
                  </a:lnTo>
                  <a:lnTo>
                    <a:pt x="1106" y="649"/>
                  </a:lnTo>
                  <a:lnTo>
                    <a:pt x="839" y="877"/>
                  </a:lnTo>
                  <a:lnTo>
                    <a:pt x="610" y="1182"/>
                  </a:lnTo>
                  <a:lnTo>
                    <a:pt x="382" y="1487"/>
                  </a:lnTo>
                  <a:lnTo>
                    <a:pt x="229" y="1830"/>
                  </a:lnTo>
                  <a:lnTo>
                    <a:pt x="77" y="2173"/>
                  </a:lnTo>
                  <a:lnTo>
                    <a:pt x="1" y="2554"/>
                  </a:lnTo>
                  <a:lnTo>
                    <a:pt x="1" y="2935"/>
                  </a:lnTo>
                  <a:lnTo>
                    <a:pt x="1" y="3354"/>
                  </a:lnTo>
                  <a:lnTo>
                    <a:pt x="77" y="3774"/>
                  </a:lnTo>
                  <a:lnTo>
                    <a:pt x="77" y="3774"/>
                  </a:lnTo>
                  <a:lnTo>
                    <a:pt x="191" y="4002"/>
                  </a:lnTo>
                  <a:lnTo>
                    <a:pt x="267" y="4269"/>
                  </a:lnTo>
                  <a:lnTo>
                    <a:pt x="382" y="4498"/>
                  </a:lnTo>
                  <a:lnTo>
                    <a:pt x="534" y="4688"/>
                  </a:lnTo>
                  <a:lnTo>
                    <a:pt x="687" y="4917"/>
                  </a:lnTo>
                  <a:lnTo>
                    <a:pt x="877" y="5107"/>
                  </a:lnTo>
                  <a:lnTo>
                    <a:pt x="1068" y="5260"/>
                  </a:lnTo>
                  <a:lnTo>
                    <a:pt x="1296" y="5412"/>
                  </a:lnTo>
                  <a:lnTo>
                    <a:pt x="1296" y="5412"/>
                  </a:lnTo>
                  <a:lnTo>
                    <a:pt x="1716" y="5641"/>
                  </a:lnTo>
                  <a:lnTo>
                    <a:pt x="2173" y="5793"/>
                  </a:lnTo>
                  <a:lnTo>
                    <a:pt x="2630" y="5870"/>
                  </a:lnTo>
                  <a:lnTo>
                    <a:pt x="3088" y="5908"/>
                  </a:lnTo>
                  <a:lnTo>
                    <a:pt x="3507" y="5831"/>
                  </a:lnTo>
                  <a:lnTo>
                    <a:pt x="3926" y="5717"/>
                  </a:lnTo>
                  <a:lnTo>
                    <a:pt x="4345" y="5527"/>
                  </a:lnTo>
                  <a:lnTo>
                    <a:pt x="4726" y="5298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85" name="Google Shape;285;p7"/>
          <p:cNvGrpSpPr/>
          <p:nvPr/>
        </p:nvGrpSpPr>
        <p:grpSpPr>
          <a:xfrm>
            <a:off x="3129335" y="1886346"/>
            <a:ext cx="201624" cy="224839"/>
            <a:chOff x="2792450" y="1307350"/>
            <a:chExt cx="132450" cy="147700"/>
          </a:xfrm>
        </p:grpSpPr>
        <p:sp>
          <p:nvSpPr>
            <p:cNvPr id="286" name="Google Shape;286;p7"/>
            <p:cNvSpPr/>
            <p:nvPr/>
          </p:nvSpPr>
          <p:spPr>
            <a:xfrm>
              <a:off x="2792450" y="1322600"/>
              <a:ext cx="132450" cy="132450"/>
            </a:xfrm>
            <a:custGeom>
              <a:avLst/>
              <a:gdLst/>
              <a:ahLst/>
              <a:cxnLst/>
              <a:rect l="l" t="t" r="r" b="b"/>
              <a:pathLst>
                <a:path w="5298" h="5298" fill="none" extrusionOk="0">
                  <a:moveTo>
                    <a:pt x="610" y="0"/>
                  </a:moveTo>
                  <a:lnTo>
                    <a:pt x="4726" y="0"/>
                  </a:lnTo>
                  <a:lnTo>
                    <a:pt x="4726" y="0"/>
                  </a:lnTo>
                  <a:lnTo>
                    <a:pt x="4840" y="0"/>
                  </a:lnTo>
                  <a:lnTo>
                    <a:pt x="4955" y="38"/>
                  </a:lnTo>
                  <a:lnTo>
                    <a:pt x="5145" y="153"/>
                  </a:lnTo>
                  <a:lnTo>
                    <a:pt x="5260" y="343"/>
                  </a:lnTo>
                  <a:lnTo>
                    <a:pt x="5298" y="458"/>
                  </a:lnTo>
                  <a:lnTo>
                    <a:pt x="5298" y="572"/>
                  </a:lnTo>
                  <a:lnTo>
                    <a:pt x="5298" y="4688"/>
                  </a:lnTo>
                  <a:lnTo>
                    <a:pt x="5298" y="4688"/>
                  </a:lnTo>
                  <a:lnTo>
                    <a:pt x="5298" y="4802"/>
                  </a:lnTo>
                  <a:lnTo>
                    <a:pt x="5260" y="4917"/>
                  </a:lnTo>
                  <a:lnTo>
                    <a:pt x="5145" y="5107"/>
                  </a:lnTo>
                  <a:lnTo>
                    <a:pt x="4955" y="5260"/>
                  </a:lnTo>
                  <a:lnTo>
                    <a:pt x="4840" y="5298"/>
                  </a:lnTo>
                  <a:lnTo>
                    <a:pt x="4726" y="5298"/>
                  </a:lnTo>
                  <a:lnTo>
                    <a:pt x="610" y="5298"/>
                  </a:lnTo>
                  <a:lnTo>
                    <a:pt x="610" y="5298"/>
                  </a:lnTo>
                  <a:lnTo>
                    <a:pt x="496" y="5298"/>
                  </a:lnTo>
                  <a:lnTo>
                    <a:pt x="381" y="5260"/>
                  </a:lnTo>
                  <a:lnTo>
                    <a:pt x="191" y="5107"/>
                  </a:lnTo>
                  <a:lnTo>
                    <a:pt x="77" y="4917"/>
                  </a:lnTo>
                  <a:lnTo>
                    <a:pt x="38" y="4802"/>
                  </a:lnTo>
                  <a:lnTo>
                    <a:pt x="0" y="4688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38" y="458"/>
                  </a:lnTo>
                  <a:lnTo>
                    <a:pt x="77" y="343"/>
                  </a:lnTo>
                  <a:lnTo>
                    <a:pt x="191" y="153"/>
                  </a:lnTo>
                  <a:lnTo>
                    <a:pt x="381" y="38"/>
                  </a:lnTo>
                  <a:lnTo>
                    <a:pt x="496" y="0"/>
                  </a:lnTo>
                  <a:lnTo>
                    <a:pt x="610" y="0"/>
                  </a:lnTo>
                  <a:lnTo>
                    <a:pt x="610" y="0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2888675" y="1307350"/>
              <a:ext cx="25" cy="29550"/>
            </a:xfrm>
            <a:custGeom>
              <a:avLst/>
              <a:gdLst/>
              <a:ahLst/>
              <a:cxnLst/>
              <a:rect l="l" t="t" r="r" b="b"/>
              <a:pathLst>
                <a:path w="1" h="1182" fill="none" extrusionOk="0">
                  <a:moveTo>
                    <a:pt x="0" y="1"/>
                  </a:moveTo>
                  <a:lnTo>
                    <a:pt x="0" y="1182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2829600" y="1307350"/>
              <a:ext cx="25" cy="29550"/>
            </a:xfrm>
            <a:custGeom>
              <a:avLst/>
              <a:gdLst/>
              <a:ahLst/>
              <a:cxnLst/>
              <a:rect l="l" t="t" r="r" b="b"/>
              <a:pathLst>
                <a:path w="1" h="1182" fill="none" extrusionOk="0">
                  <a:moveTo>
                    <a:pt x="1" y="1"/>
                  </a:moveTo>
                  <a:lnTo>
                    <a:pt x="1" y="1182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2792450" y="1366425"/>
              <a:ext cx="132450" cy="25"/>
            </a:xfrm>
            <a:custGeom>
              <a:avLst/>
              <a:gdLst/>
              <a:ahLst/>
              <a:cxnLst/>
              <a:rect l="l" t="t" r="r" b="b"/>
              <a:pathLst>
                <a:path w="5298" h="1" fill="none" extrusionOk="0">
                  <a:moveTo>
                    <a:pt x="0" y="0"/>
                  </a:moveTo>
                  <a:lnTo>
                    <a:pt x="5298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90" name="Google Shape;290;p7"/>
          <p:cNvGrpSpPr/>
          <p:nvPr/>
        </p:nvGrpSpPr>
        <p:grpSpPr>
          <a:xfrm>
            <a:off x="3113390" y="2415751"/>
            <a:ext cx="234961" cy="224839"/>
            <a:chOff x="2781975" y="1731325"/>
            <a:chExt cx="154350" cy="147700"/>
          </a:xfrm>
        </p:grpSpPr>
        <p:sp>
          <p:nvSpPr>
            <p:cNvPr id="291" name="Google Shape;291;p7"/>
            <p:cNvSpPr/>
            <p:nvPr/>
          </p:nvSpPr>
          <p:spPr>
            <a:xfrm>
              <a:off x="2900100" y="1782775"/>
              <a:ext cx="36225" cy="59100"/>
            </a:xfrm>
            <a:custGeom>
              <a:avLst/>
              <a:gdLst/>
              <a:ahLst/>
              <a:cxnLst/>
              <a:rect l="l" t="t" r="r" b="b"/>
              <a:pathLst>
                <a:path w="1449" h="2364" fill="none" extrusionOk="0">
                  <a:moveTo>
                    <a:pt x="1" y="0"/>
                  </a:moveTo>
                  <a:lnTo>
                    <a:pt x="229" y="0"/>
                  </a:lnTo>
                  <a:lnTo>
                    <a:pt x="229" y="0"/>
                  </a:lnTo>
                  <a:lnTo>
                    <a:pt x="420" y="39"/>
                  </a:lnTo>
                  <a:lnTo>
                    <a:pt x="649" y="77"/>
                  </a:lnTo>
                  <a:lnTo>
                    <a:pt x="839" y="153"/>
                  </a:lnTo>
                  <a:lnTo>
                    <a:pt x="992" y="267"/>
                  </a:lnTo>
                  <a:lnTo>
                    <a:pt x="1144" y="420"/>
                  </a:lnTo>
                  <a:lnTo>
                    <a:pt x="1258" y="572"/>
                  </a:lnTo>
                  <a:lnTo>
                    <a:pt x="1373" y="763"/>
                  </a:lnTo>
                  <a:lnTo>
                    <a:pt x="1411" y="953"/>
                  </a:lnTo>
                  <a:lnTo>
                    <a:pt x="1411" y="953"/>
                  </a:lnTo>
                  <a:lnTo>
                    <a:pt x="1449" y="1220"/>
                  </a:lnTo>
                  <a:lnTo>
                    <a:pt x="1411" y="1487"/>
                  </a:lnTo>
                  <a:lnTo>
                    <a:pt x="1297" y="1715"/>
                  </a:lnTo>
                  <a:lnTo>
                    <a:pt x="1182" y="1944"/>
                  </a:lnTo>
                  <a:lnTo>
                    <a:pt x="992" y="2135"/>
                  </a:lnTo>
                  <a:lnTo>
                    <a:pt x="763" y="2249"/>
                  </a:lnTo>
                  <a:lnTo>
                    <a:pt x="534" y="2325"/>
                  </a:lnTo>
                  <a:lnTo>
                    <a:pt x="268" y="2363"/>
                  </a:lnTo>
                  <a:lnTo>
                    <a:pt x="1" y="2363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2781975" y="1782775"/>
              <a:ext cx="118150" cy="96250"/>
            </a:xfrm>
            <a:custGeom>
              <a:avLst/>
              <a:gdLst/>
              <a:ahLst/>
              <a:cxnLst/>
              <a:rect l="l" t="t" r="r" b="b"/>
              <a:pathLst>
                <a:path w="4726" h="3850" fill="none" extrusionOk="0">
                  <a:moveTo>
                    <a:pt x="0" y="0"/>
                  </a:moveTo>
                  <a:lnTo>
                    <a:pt x="4726" y="0"/>
                  </a:lnTo>
                  <a:lnTo>
                    <a:pt x="4726" y="2668"/>
                  </a:lnTo>
                  <a:lnTo>
                    <a:pt x="4726" y="2668"/>
                  </a:lnTo>
                  <a:lnTo>
                    <a:pt x="4688" y="2897"/>
                  </a:lnTo>
                  <a:lnTo>
                    <a:pt x="4611" y="3125"/>
                  </a:lnTo>
                  <a:lnTo>
                    <a:pt x="4497" y="3316"/>
                  </a:lnTo>
                  <a:lnTo>
                    <a:pt x="4383" y="3507"/>
                  </a:lnTo>
                  <a:lnTo>
                    <a:pt x="4192" y="3621"/>
                  </a:lnTo>
                  <a:lnTo>
                    <a:pt x="4002" y="3735"/>
                  </a:lnTo>
                  <a:lnTo>
                    <a:pt x="3773" y="3811"/>
                  </a:lnTo>
                  <a:lnTo>
                    <a:pt x="3544" y="3850"/>
                  </a:lnTo>
                  <a:lnTo>
                    <a:pt x="1182" y="3850"/>
                  </a:lnTo>
                  <a:lnTo>
                    <a:pt x="1182" y="3850"/>
                  </a:lnTo>
                  <a:lnTo>
                    <a:pt x="953" y="3811"/>
                  </a:lnTo>
                  <a:lnTo>
                    <a:pt x="724" y="3735"/>
                  </a:lnTo>
                  <a:lnTo>
                    <a:pt x="534" y="3621"/>
                  </a:lnTo>
                  <a:lnTo>
                    <a:pt x="343" y="3507"/>
                  </a:lnTo>
                  <a:lnTo>
                    <a:pt x="191" y="3316"/>
                  </a:lnTo>
                  <a:lnTo>
                    <a:pt x="76" y="3125"/>
                  </a:lnTo>
                  <a:lnTo>
                    <a:pt x="38" y="2897"/>
                  </a:lnTo>
                  <a:lnTo>
                    <a:pt x="0" y="266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2811500" y="1731325"/>
              <a:ext cx="25" cy="21950"/>
            </a:xfrm>
            <a:custGeom>
              <a:avLst/>
              <a:gdLst/>
              <a:ahLst/>
              <a:cxnLst/>
              <a:rect l="l" t="t" r="r" b="b"/>
              <a:pathLst>
                <a:path w="1" h="878" fill="none" extrusionOk="0">
                  <a:moveTo>
                    <a:pt x="1" y="1"/>
                  </a:moveTo>
                  <a:lnTo>
                    <a:pt x="1" y="877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2841025" y="1731325"/>
              <a:ext cx="25" cy="21950"/>
            </a:xfrm>
            <a:custGeom>
              <a:avLst/>
              <a:gdLst/>
              <a:ahLst/>
              <a:cxnLst/>
              <a:rect l="l" t="t" r="r" b="b"/>
              <a:pathLst>
                <a:path w="1" h="878" fill="none" extrusionOk="0">
                  <a:moveTo>
                    <a:pt x="1" y="1"/>
                  </a:moveTo>
                  <a:lnTo>
                    <a:pt x="1" y="877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2870575" y="1731325"/>
              <a:ext cx="25" cy="21950"/>
            </a:xfrm>
            <a:custGeom>
              <a:avLst/>
              <a:gdLst/>
              <a:ahLst/>
              <a:cxnLst/>
              <a:rect l="l" t="t" r="r" b="b"/>
              <a:pathLst>
                <a:path w="1" h="878" fill="none" extrusionOk="0">
                  <a:moveTo>
                    <a:pt x="0" y="1"/>
                  </a:moveTo>
                  <a:lnTo>
                    <a:pt x="0" y="877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96" name="Google Shape;296;p7"/>
          <p:cNvGrpSpPr/>
          <p:nvPr/>
        </p:nvGrpSpPr>
        <p:grpSpPr>
          <a:xfrm>
            <a:off x="3119173" y="2945158"/>
            <a:ext cx="223392" cy="224839"/>
            <a:chOff x="2785775" y="2155300"/>
            <a:chExt cx="146750" cy="147700"/>
          </a:xfrm>
        </p:grpSpPr>
        <p:sp>
          <p:nvSpPr>
            <p:cNvPr id="297" name="Google Shape;297;p7"/>
            <p:cNvSpPr/>
            <p:nvPr/>
          </p:nvSpPr>
          <p:spPr>
            <a:xfrm>
              <a:off x="2807700" y="2155300"/>
              <a:ext cx="124825" cy="124825"/>
            </a:xfrm>
            <a:custGeom>
              <a:avLst/>
              <a:gdLst/>
              <a:ahLst/>
              <a:cxnLst/>
              <a:rect l="l" t="t" r="r" b="b"/>
              <a:pathLst>
                <a:path w="4993" h="4993" fill="none" extrusionOk="0">
                  <a:moveTo>
                    <a:pt x="4497" y="3011"/>
                  </a:moveTo>
                  <a:lnTo>
                    <a:pt x="4497" y="3011"/>
                  </a:lnTo>
                  <a:lnTo>
                    <a:pt x="4726" y="2706"/>
                  </a:lnTo>
                  <a:lnTo>
                    <a:pt x="4878" y="2363"/>
                  </a:lnTo>
                  <a:lnTo>
                    <a:pt x="4993" y="2020"/>
                  </a:lnTo>
                  <a:lnTo>
                    <a:pt x="4993" y="1677"/>
                  </a:lnTo>
                  <a:lnTo>
                    <a:pt x="4954" y="1296"/>
                  </a:lnTo>
                  <a:lnTo>
                    <a:pt x="4802" y="953"/>
                  </a:lnTo>
                  <a:lnTo>
                    <a:pt x="4611" y="648"/>
                  </a:lnTo>
                  <a:lnTo>
                    <a:pt x="4307" y="382"/>
                  </a:lnTo>
                  <a:lnTo>
                    <a:pt x="4307" y="382"/>
                  </a:lnTo>
                  <a:lnTo>
                    <a:pt x="4040" y="191"/>
                  </a:lnTo>
                  <a:lnTo>
                    <a:pt x="3735" y="77"/>
                  </a:lnTo>
                  <a:lnTo>
                    <a:pt x="3430" y="0"/>
                  </a:lnTo>
                  <a:lnTo>
                    <a:pt x="3087" y="0"/>
                  </a:lnTo>
                  <a:lnTo>
                    <a:pt x="2782" y="77"/>
                  </a:lnTo>
                  <a:lnTo>
                    <a:pt x="2477" y="191"/>
                  </a:lnTo>
                  <a:lnTo>
                    <a:pt x="2211" y="343"/>
                  </a:lnTo>
                  <a:lnTo>
                    <a:pt x="1944" y="572"/>
                  </a:lnTo>
                  <a:lnTo>
                    <a:pt x="0" y="2516"/>
                  </a:lnTo>
                  <a:lnTo>
                    <a:pt x="0" y="4993"/>
                  </a:lnTo>
                  <a:lnTo>
                    <a:pt x="2515" y="4993"/>
                  </a:lnTo>
                  <a:lnTo>
                    <a:pt x="4497" y="3011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2785775" y="2199125"/>
              <a:ext cx="102925" cy="103875"/>
            </a:xfrm>
            <a:custGeom>
              <a:avLst/>
              <a:gdLst/>
              <a:ahLst/>
              <a:cxnLst/>
              <a:rect l="l" t="t" r="r" b="b"/>
              <a:pathLst>
                <a:path w="4117" h="4155" fill="none" extrusionOk="0">
                  <a:moveTo>
                    <a:pt x="4116" y="1"/>
                  </a:moveTo>
                  <a:lnTo>
                    <a:pt x="1" y="4155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2837225" y="2250575"/>
              <a:ext cx="65775" cy="25"/>
            </a:xfrm>
            <a:custGeom>
              <a:avLst/>
              <a:gdLst/>
              <a:ahLst/>
              <a:cxnLst/>
              <a:rect l="l" t="t" r="r" b="b"/>
              <a:pathLst>
                <a:path w="2631" h="1" fill="none" extrusionOk="0">
                  <a:moveTo>
                    <a:pt x="2630" y="0"/>
                  </a:moveTo>
                  <a:lnTo>
                    <a:pt x="1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00" name="Google Shape;300;p7"/>
          <p:cNvSpPr/>
          <p:nvPr/>
        </p:nvSpPr>
        <p:spPr>
          <a:xfrm>
            <a:off x="3113436" y="3473131"/>
            <a:ext cx="234961" cy="204516"/>
          </a:xfrm>
          <a:custGeom>
            <a:avLst/>
            <a:gdLst/>
            <a:ahLst/>
            <a:cxnLst/>
            <a:rect l="l" t="t" r="r" b="b"/>
            <a:pathLst>
              <a:path w="6174" h="5374" fill="none" extrusionOk="0">
                <a:moveTo>
                  <a:pt x="5679" y="458"/>
                </a:moveTo>
                <a:lnTo>
                  <a:pt x="5679" y="458"/>
                </a:lnTo>
                <a:lnTo>
                  <a:pt x="5450" y="267"/>
                </a:lnTo>
                <a:lnTo>
                  <a:pt x="5145" y="115"/>
                </a:lnTo>
                <a:lnTo>
                  <a:pt x="4840" y="38"/>
                </a:lnTo>
                <a:lnTo>
                  <a:pt x="4535" y="0"/>
                </a:lnTo>
                <a:lnTo>
                  <a:pt x="4230" y="38"/>
                </a:lnTo>
                <a:lnTo>
                  <a:pt x="3925" y="115"/>
                </a:lnTo>
                <a:lnTo>
                  <a:pt x="3659" y="267"/>
                </a:lnTo>
                <a:lnTo>
                  <a:pt x="3392" y="458"/>
                </a:lnTo>
                <a:lnTo>
                  <a:pt x="3392" y="458"/>
                </a:lnTo>
                <a:lnTo>
                  <a:pt x="3392" y="458"/>
                </a:lnTo>
                <a:lnTo>
                  <a:pt x="3087" y="801"/>
                </a:lnTo>
                <a:lnTo>
                  <a:pt x="2782" y="458"/>
                </a:lnTo>
                <a:lnTo>
                  <a:pt x="2782" y="458"/>
                </a:lnTo>
                <a:lnTo>
                  <a:pt x="2515" y="267"/>
                </a:lnTo>
                <a:lnTo>
                  <a:pt x="2249" y="115"/>
                </a:lnTo>
                <a:lnTo>
                  <a:pt x="1944" y="38"/>
                </a:lnTo>
                <a:lnTo>
                  <a:pt x="1639" y="0"/>
                </a:lnTo>
                <a:lnTo>
                  <a:pt x="1334" y="38"/>
                </a:lnTo>
                <a:lnTo>
                  <a:pt x="1029" y="115"/>
                </a:lnTo>
                <a:lnTo>
                  <a:pt x="724" y="267"/>
                </a:lnTo>
                <a:lnTo>
                  <a:pt x="496" y="458"/>
                </a:lnTo>
                <a:lnTo>
                  <a:pt x="496" y="458"/>
                </a:lnTo>
                <a:lnTo>
                  <a:pt x="267" y="724"/>
                </a:lnTo>
                <a:lnTo>
                  <a:pt x="114" y="1029"/>
                </a:lnTo>
                <a:lnTo>
                  <a:pt x="38" y="1296"/>
                </a:lnTo>
                <a:lnTo>
                  <a:pt x="0" y="1639"/>
                </a:lnTo>
                <a:lnTo>
                  <a:pt x="38" y="1944"/>
                </a:lnTo>
                <a:lnTo>
                  <a:pt x="114" y="2249"/>
                </a:lnTo>
                <a:lnTo>
                  <a:pt x="267" y="2516"/>
                </a:lnTo>
                <a:lnTo>
                  <a:pt x="496" y="2782"/>
                </a:lnTo>
                <a:lnTo>
                  <a:pt x="800" y="3087"/>
                </a:lnTo>
                <a:lnTo>
                  <a:pt x="3087" y="5374"/>
                </a:lnTo>
                <a:lnTo>
                  <a:pt x="5374" y="3087"/>
                </a:lnTo>
                <a:lnTo>
                  <a:pt x="5679" y="2782"/>
                </a:lnTo>
                <a:lnTo>
                  <a:pt x="5679" y="2782"/>
                </a:lnTo>
                <a:lnTo>
                  <a:pt x="5907" y="2516"/>
                </a:lnTo>
                <a:lnTo>
                  <a:pt x="6060" y="2249"/>
                </a:lnTo>
                <a:lnTo>
                  <a:pt x="6136" y="1944"/>
                </a:lnTo>
                <a:lnTo>
                  <a:pt x="6174" y="1639"/>
                </a:lnTo>
                <a:lnTo>
                  <a:pt x="6136" y="1296"/>
                </a:lnTo>
                <a:lnTo>
                  <a:pt x="6060" y="1029"/>
                </a:lnTo>
                <a:lnTo>
                  <a:pt x="5907" y="724"/>
                </a:lnTo>
                <a:lnTo>
                  <a:pt x="5679" y="458"/>
                </a:lnTo>
                <a:lnTo>
                  <a:pt x="5679" y="458"/>
                </a:lnTo>
                <a:lnTo>
                  <a:pt x="5679" y="458"/>
                </a:lnTo>
                <a:lnTo>
                  <a:pt x="5679" y="458"/>
                </a:lnTo>
                <a:close/>
              </a:path>
            </a:pathLst>
          </a:custGeom>
          <a:noFill/>
          <a:ln w="14300" cap="rnd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01" name="Google Shape;301;p7"/>
          <p:cNvGrpSpPr/>
          <p:nvPr/>
        </p:nvGrpSpPr>
        <p:grpSpPr>
          <a:xfrm>
            <a:off x="3129335" y="3970594"/>
            <a:ext cx="201624" cy="246607"/>
            <a:chOff x="2792450" y="2981325"/>
            <a:chExt cx="132450" cy="162000"/>
          </a:xfrm>
        </p:grpSpPr>
        <p:sp>
          <p:nvSpPr>
            <p:cNvPr id="302" name="Google Shape;302;p7"/>
            <p:cNvSpPr/>
            <p:nvPr/>
          </p:nvSpPr>
          <p:spPr>
            <a:xfrm>
              <a:off x="2792450" y="2981325"/>
              <a:ext cx="132450" cy="162000"/>
            </a:xfrm>
            <a:custGeom>
              <a:avLst/>
              <a:gdLst/>
              <a:ahLst/>
              <a:cxnLst/>
              <a:rect l="l" t="t" r="r" b="b"/>
              <a:pathLst>
                <a:path w="5298" h="6480" fill="none" extrusionOk="0">
                  <a:moveTo>
                    <a:pt x="5298" y="2630"/>
                  </a:moveTo>
                  <a:lnTo>
                    <a:pt x="5298" y="2630"/>
                  </a:lnTo>
                  <a:lnTo>
                    <a:pt x="5298" y="3011"/>
                  </a:lnTo>
                  <a:lnTo>
                    <a:pt x="5183" y="3393"/>
                  </a:lnTo>
                  <a:lnTo>
                    <a:pt x="5069" y="3774"/>
                  </a:lnTo>
                  <a:lnTo>
                    <a:pt x="4917" y="4117"/>
                  </a:lnTo>
                  <a:lnTo>
                    <a:pt x="4688" y="4422"/>
                  </a:lnTo>
                  <a:lnTo>
                    <a:pt x="4459" y="4765"/>
                  </a:lnTo>
                  <a:lnTo>
                    <a:pt x="4002" y="5336"/>
                  </a:lnTo>
                  <a:lnTo>
                    <a:pt x="3506" y="5794"/>
                  </a:lnTo>
                  <a:lnTo>
                    <a:pt x="3087" y="6175"/>
                  </a:lnTo>
                  <a:lnTo>
                    <a:pt x="2668" y="6479"/>
                  </a:lnTo>
                  <a:lnTo>
                    <a:pt x="2668" y="6479"/>
                  </a:lnTo>
                  <a:lnTo>
                    <a:pt x="2249" y="6175"/>
                  </a:lnTo>
                  <a:lnTo>
                    <a:pt x="1830" y="5794"/>
                  </a:lnTo>
                  <a:lnTo>
                    <a:pt x="1334" y="5336"/>
                  </a:lnTo>
                  <a:lnTo>
                    <a:pt x="839" y="4765"/>
                  </a:lnTo>
                  <a:lnTo>
                    <a:pt x="648" y="4422"/>
                  </a:lnTo>
                  <a:lnTo>
                    <a:pt x="420" y="4117"/>
                  </a:lnTo>
                  <a:lnTo>
                    <a:pt x="267" y="3774"/>
                  </a:lnTo>
                  <a:lnTo>
                    <a:pt x="115" y="3393"/>
                  </a:lnTo>
                  <a:lnTo>
                    <a:pt x="38" y="3011"/>
                  </a:lnTo>
                  <a:lnTo>
                    <a:pt x="0" y="2630"/>
                  </a:lnTo>
                  <a:lnTo>
                    <a:pt x="0" y="2630"/>
                  </a:lnTo>
                  <a:lnTo>
                    <a:pt x="38" y="2364"/>
                  </a:lnTo>
                  <a:lnTo>
                    <a:pt x="77" y="2097"/>
                  </a:lnTo>
                  <a:lnTo>
                    <a:pt x="153" y="1830"/>
                  </a:lnTo>
                  <a:lnTo>
                    <a:pt x="229" y="1601"/>
                  </a:lnTo>
                  <a:lnTo>
                    <a:pt x="343" y="1373"/>
                  </a:lnTo>
                  <a:lnTo>
                    <a:pt x="458" y="1144"/>
                  </a:lnTo>
                  <a:lnTo>
                    <a:pt x="610" y="954"/>
                  </a:lnTo>
                  <a:lnTo>
                    <a:pt x="801" y="763"/>
                  </a:lnTo>
                  <a:lnTo>
                    <a:pt x="991" y="572"/>
                  </a:lnTo>
                  <a:lnTo>
                    <a:pt x="1182" y="420"/>
                  </a:lnTo>
                  <a:lnTo>
                    <a:pt x="1410" y="306"/>
                  </a:lnTo>
                  <a:lnTo>
                    <a:pt x="1639" y="191"/>
                  </a:lnTo>
                  <a:lnTo>
                    <a:pt x="1868" y="115"/>
                  </a:lnTo>
                  <a:lnTo>
                    <a:pt x="2135" y="39"/>
                  </a:lnTo>
                  <a:lnTo>
                    <a:pt x="2401" y="1"/>
                  </a:lnTo>
                  <a:lnTo>
                    <a:pt x="2668" y="1"/>
                  </a:lnTo>
                  <a:lnTo>
                    <a:pt x="2668" y="1"/>
                  </a:lnTo>
                  <a:lnTo>
                    <a:pt x="2935" y="1"/>
                  </a:lnTo>
                  <a:lnTo>
                    <a:pt x="3202" y="39"/>
                  </a:lnTo>
                  <a:lnTo>
                    <a:pt x="3468" y="115"/>
                  </a:lnTo>
                  <a:lnTo>
                    <a:pt x="3697" y="191"/>
                  </a:lnTo>
                  <a:lnTo>
                    <a:pt x="3926" y="306"/>
                  </a:lnTo>
                  <a:lnTo>
                    <a:pt x="4154" y="420"/>
                  </a:lnTo>
                  <a:lnTo>
                    <a:pt x="4345" y="572"/>
                  </a:lnTo>
                  <a:lnTo>
                    <a:pt x="4535" y="763"/>
                  </a:lnTo>
                  <a:lnTo>
                    <a:pt x="4726" y="954"/>
                  </a:lnTo>
                  <a:lnTo>
                    <a:pt x="4878" y="1144"/>
                  </a:lnTo>
                  <a:lnTo>
                    <a:pt x="4993" y="1373"/>
                  </a:lnTo>
                  <a:lnTo>
                    <a:pt x="5107" y="1601"/>
                  </a:lnTo>
                  <a:lnTo>
                    <a:pt x="5183" y="1830"/>
                  </a:lnTo>
                  <a:lnTo>
                    <a:pt x="5260" y="2097"/>
                  </a:lnTo>
                  <a:lnTo>
                    <a:pt x="5298" y="2364"/>
                  </a:lnTo>
                  <a:lnTo>
                    <a:pt x="5298" y="2630"/>
                  </a:lnTo>
                  <a:lnTo>
                    <a:pt x="5298" y="2630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2837225" y="3025150"/>
              <a:ext cx="43850" cy="43850"/>
            </a:xfrm>
            <a:custGeom>
              <a:avLst/>
              <a:gdLst/>
              <a:ahLst/>
              <a:cxnLst/>
              <a:rect l="l" t="t" r="r" b="b"/>
              <a:pathLst>
                <a:path w="1754" h="1754" fill="none" extrusionOk="0">
                  <a:moveTo>
                    <a:pt x="877" y="1"/>
                  </a:moveTo>
                  <a:lnTo>
                    <a:pt x="877" y="1"/>
                  </a:lnTo>
                  <a:lnTo>
                    <a:pt x="1068" y="1"/>
                  </a:lnTo>
                  <a:lnTo>
                    <a:pt x="1220" y="77"/>
                  </a:lnTo>
                  <a:lnTo>
                    <a:pt x="1372" y="153"/>
                  </a:lnTo>
                  <a:lnTo>
                    <a:pt x="1487" y="268"/>
                  </a:lnTo>
                  <a:lnTo>
                    <a:pt x="1601" y="382"/>
                  </a:lnTo>
                  <a:lnTo>
                    <a:pt x="1677" y="534"/>
                  </a:lnTo>
                  <a:lnTo>
                    <a:pt x="1754" y="687"/>
                  </a:lnTo>
                  <a:lnTo>
                    <a:pt x="1754" y="877"/>
                  </a:lnTo>
                  <a:lnTo>
                    <a:pt x="1754" y="877"/>
                  </a:lnTo>
                  <a:lnTo>
                    <a:pt x="1754" y="1068"/>
                  </a:lnTo>
                  <a:lnTo>
                    <a:pt x="1677" y="1220"/>
                  </a:lnTo>
                  <a:lnTo>
                    <a:pt x="1601" y="1373"/>
                  </a:lnTo>
                  <a:lnTo>
                    <a:pt x="1487" y="1525"/>
                  </a:lnTo>
                  <a:lnTo>
                    <a:pt x="1372" y="1601"/>
                  </a:lnTo>
                  <a:lnTo>
                    <a:pt x="1220" y="1716"/>
                  </a:lnTo>
                  <a:lnTo>
                    <a:pt x="1068" y="1754"/>
                  </a:lnTo>
                  <a:lnTo>
                    <a:pt x="877" y="1754"/>
                  </a:lnTo>
                  <a:lnTo>
                    <a:pt x="877" y="1754"/>
                  </a:lnTo>
                  <a:lnTo>
                    <a:pt x="687" y="1754"/>
                  </a:lnTo>
                  <a:lnTo>
                    <a:pt x="534" y="1716"/>
                  </a:lnTo>
                  <a:lnTo>
                    <a:pt x="382" y="1601"/>
                  </a:lnTo>
                  <a:lnTo>
                    <a:pt x="267" y="1525"/>
                  </a:lnTo>
                  <a:lnTo>
                    <a:pt x="153" y="1373"/>
                  </a:lnTo>
                  <a:lnTo>
                    <a:pt x="77" y="1220"/>
                  </a:lnTo>
                  <a:lnTo>
                    <a:pt x="1" y="1068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1" y="687"/>
                  </a:lnTo>
                  <a:lnTo>
                    <a:pt x="77" y="534"/>
                  </a:lnTo>
                  <a:lnTo>
                    <a:pt x="153" y="382"/>
                  </a:lnTo>
                  <a:lnTo>
                    <a:pt x="267" y="268"/>
                  </a:lnTo>
                  <a:lnTo>
                    <a:pt x="382" y="153"/>
                  </a:lnTo>
                  <a:lnTo>
                    <a:pt x="534" y="77"/>
                  </a:lnTo>
                  <a:lnTo>
                    <a:pt x="687" y="1"/>
                  </a:lnTo>
                  <a:lnTo>
                    <a:pt x="877" y="1"/>
                  </a:lnTo>
                  <a:lnTo>
                    <a:pt x="877" y="1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04" name="Google Shape;304;p7"/>
          <p:cNvGrpSpPr/>
          <p:nvPr/>
        </p:nvGrpSpPr>
        <p:grpSpPr>
          <a:xfrm>
            <a:off x="3114835" y="4505822"/>
            <a:ext cx="232069" cy="233516"/>
            <a:chOff x="2782925" y="3409125"/>
            <a:chExt cx="152450" cy="153400"/>
          </a:xfrm>
        </p:grpSpPr>
        <p:sp>
          <p:nvSpPr>
            <p:cNvPr id="305" name="Google Shape;305;p7"/>
            <p:cNvSpPr/>
            <p:nvPr/>
          </p:nvSpPr>
          <p:spPr>
            <a:xfrm>
              <a:off x="2877250" y="3438650"/>
              <a:ext cx="28600" cy="28600"/>
            </a:xfrm>
            <a:custGeom>
              <a:avLst/>
              <a:gdLst/>
              <a:ahLst/>
              <a:cxnLst/>
              <a:rect l="l" t="t" r="r" b="b"/>
              <a:pathLst>
                <a:path w="1144" h="114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1" y="39"/>
                  </a:lnTo>
                  <a:lnTo>
                    <a:pt x="381" y="115"/>
                  </a:lnTo>
                  <a:lnTo>
                    <a:pt x="572" y="229"/>
                  </a:lnTo>
                  <a:lnTo>
                    <a:pt x="762" y="382"/>
                  </a:lnTo>
                  <a:lnTo>
                    <a:pt x="877" y="534"/>
                  </a:lnTo>
                  <a:lnTo>
                    <a:pt x="991" y="725"/>
                  </a:lnTo>
                  <a:lnTo>
                    <a:pt x="1105" y="915"/>
                  </a:lnTo>
                  <a:lnTo>
                    <a:pt x="1143" y="1144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2877250" y="3409125"/>
              <a:ext cx="58125" cy="58125"/>
            </a:xfrm>
            <a:custGeom>
              <a:avLst/>
              <a:gdLst/>
              <a:ahLst/>
              <a:cxnLst/>
              <a:rect l="l" t="t" r="r" b="b"/>
              <a:pathLst>
                <a:path w="2325" h="23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19" y="76"/>
                  </a:lnTo>
                  <a:lnTo>
                    <a:pt x="839" y="229"/>
                  </a:lnTo>
                  <a:lnTo>
                    <a:pt x="1220" y="457"/>
                  </a:lnTo>
                  <a:lnTo>
                    <a:pt x="1563" y="762"/>
                  </a:lnTo>
                  <a:lnTo>
                    <a:pt x="1868" y="1067"/>
                  </a:lnTo>
                  <a:lnTo>
                    <a:pt x="2058" y="1448"/>
                  </a:lnTo>
                  <a:lnTo>
                    <a:pt x="2249" y="1868"/>
                  </a:lnTo>
                  <a:lnTo>
                    <a:pt x="2325" y="2325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2782925" y="3415775"/>
              <a:ext cx="146750" cy="146750"/>
            </a:xfrm>
            <a:custGeom>
              <a:avLst/>
              <a:gdLst/>
              <a:ahLst/>
              <a:cxnLst/>
              <a:rect l="l" t="t" r="r" b="b"/>
              <a:pathLst>
                <a:path w="5870" h="5870" fill="none" extrusionOk="0">
                  <a:moveTo>
                    <a:pt x="5869" y="4422"/>
                  </a:moveTo>
                  <a:lnTo>
                    <a:pt x="5869" y="5298"/>
                  </a:lnTo>
                  <a:lnTo>
                    <a:pt x="5869" y="5298"/>
                  </a:lnTo>
                  <a:lnTo>
                    <a:pt x="5831" y="5413"/>
                  </a:lnTo>
                  <a:lnTo>
                    <a:pt x="5793" y="5527"/>
                  </a:lnTo>
                  <a:lnTo>
                    <a:pt x="5679" y="5717"/>
                  </a:lnTo>
                  <a:lnTo>
                    <a:pt x="5488" y="5832"/>
                  </a:lnTo>
                  <a:lnTo>
                    <a:pt x="5374" y="5870"/>
                  </a:lnTo>
                  <a:lnTo>
                    <a:pt x="5259" y="5870"/>
                  </a:lnTo>
                  <a:lnTo>
                    <a:pt x="5259" y="5870"/>
                  </a:lnTo>
                  <a:lnTo>
                    <a:pt x="5221" y="5870"/>
                  </a:lnTo>
                  <a:lnTo>
                    <a:pt x="5221" y="5870"/>
                  </a:lnTo>
                  <a:lnTo>
                    <a:pt x="4535" y="5756"/>
                  </a:lnTo>
                  <a:lnTo>
                    <a:pt x="3887" y="5565"/>
                  </a:lnTo>
                  <a:lnTo>
                    <a:pt x="3278" y="5298"/>
                  </a:lnTo>
                  <a:lnTo>
                    <a:pt x="2668" y="4993"/>
                  </a:lnTo>
                  <a:lnTo>
                    <a:pt x="2668" y="4993"/>
                  </a:lnTo>
                  <a:lnTo>
                    <a:pt x="2173" y="4612"/>
                  </a:lnTo>
                  <a:lnTo>
                    <a:pt x="1677" y="4193"/>
                  </a:lnTo>
                  <a:lnTo>
                    <a:pt x="1258" y="3736"/>
                  </a:lnTo>
                  <a:lnTo>
                    <a:pt x="915" y="3202"/>
                  </a:lnTo>
                  <a:lnTo>
                    <a:pt x="915" y="3202"/>
                  </a:lnTo>
                  <a:lnTo>
                    <a:pt x="572" y="2631"/>
                  </a:lnTo>
                  <a:lnTo>
                    <a:pt x="305" y="1983"/>
                  </a:lnTo>
                  <a:lnTo>
                    <a:pt x="115" y="1335"/>
                  </a:lnTo>
                  <a:lnTo>
                    <a:pt x="0" y="649"/>
                  </a:lnTo>
                  <a:lnTo>
                    <a:pt x="0" y="649"/>
                  </a:lnTo>
                  <a:lnTo>
                    <a:pt x="0" y="534"/>
                  </a:lnTo>
                  <a:lnTo>
                    <a:pt x="38" y="420"/>
                  </a:lnTo>
                  <a:lnTo>
                    <a:pt x="115" y="230"/>
                  </a:lnTo>
                  <a:lnTo>
                    <a:pt x="305" y="77"/>
                  </a:lnTo>
                  <a:lnTo>
                    <a:pt x="419" y="39"/>
                  </a:lnTo>
                  <a:lnTo>
                    <a:pt x="534" y="39"/>
                  </a:lnTo>
                  <a:lnTo>
                    <a:pt x="534" y="39"/>
                  </a:lnTo>
                  <a:lnTo>
                    <a:pt x="572" y="1"/>
                  </a:lnTo>
                  <a:lnTo>
                    <a:pt x="1448" y="1"/>
                  </a:lnTo>
                  <a:lnTo>
                    <a:pt x="1448" y="1"/>
                  </a:lnTo>
                  <a:lnTo>
                    <a:pt x="1677" y="39"/>
                  </a:lnTo>
                  <a:lnTo>
                    <a:pt x="1868" y="153"/>
                  </a:lnTo>
                  <a:lnTo>
                    <a:pt x="1982" y="344"/>
                  </a:lnTo>
                  <a:lnTo>
                    <a:pt x="2058" y="534"/>
                  </a:lnTo>
                  <a:lnTo>
                    <a:pt x="2058" y="534"/>
                  </a:lnTo>
                  <a:lnTo>
                    <a:pt x="2134" y="954"/>
                  </a:lnTo>
                  <a:lnTo>
                    <a:pt x="2287" y="1373"/>
                  </a:lnTo>
                  <a:lnTo>
                    <a:pt x="2287" y="1373"/>
                  </a:lnTo>
                  <a:lnTo>
                    <a:pt x="2287" y="1525"/>
                  </a:lnTo>
                  <a:lnTo>
                    <a:pt x="2287" y="1678"/>
                  </a:lnTo>
                  <a:lnTo>
                    <a:pt x="2211" y="1830"/>
                  </a:lnTo>
                  <a:lnTo>
                    <a:pt x="2134" y="1983"/>
                  </a:lnTo>
                  <a:lnTo>
                    <a:pt x="1753" y="2364"/>
                  </a:lnTo>
                  <a:lnTo>
                    <a:pt x="1753" y="2364"/>
                  </a:lnTo>
                  <a:lnTo>
                    <a:pt x="2096" y="2859"/>
                  </a:lnTo>
                  <a:lnTo>
                    <a:pt x="2516" y="3355"/>
                  </a:lnTo>
                  <a:lnTo>
                    <a:pt x="3011" y="3774"/>
                  </a:lnTo>
                  <a:lnTo>
                    <a:pt x="3506" y="4117"/>
                  </a:lnTo>
                  <a:lnTo>
                    <a:pt x="3887" y="3736"/>
                  </a:lnTo>
                  <a:lnTo>
                    <a:pt x="3887" y="3736"/>
                  </a:lnTo>
                  <a:lnTo>
                    <a:pt x="4040" y="3621"/>
                  </a:lnTo>
                  <a:lnTo>
                    <a:pt x="4192" y="3583"/>
                  </a:lnTo>
                  <a:lnTo>
                    <a:pt x="4345" y="3583"/>
                  </a:lnTo>
                  <a:lnTo>
                    <a:pt x="4535" y="3621"/>
                  </a:lnTo>
                  <a:lnTo>
                    <a:pt x="4535" y="3621"/>
                  </a:lnTo>
                  <a:lnTo>
                    <a:pt x="4916" y="3736"/>
                  </a:lnTo>
                  <a:lnTo>
                    <a:pt x="5336" y="3812"/>
                  </a:lnTo>
                  <a:lnTo>
                    <a:pt x="5336" y="3812"/>
                  </a:lnTo>
                  <a:lnTo>
                    <a:pt x="5564" y="3888"/>
                  </a:lnTo>
                  <a:lnTo>
                    <a:pt x="5717" y="4002"/>
                  </a:lnTo>
                  <a:lnTo>
                    <a:pt x="5831" y="4193"/>
                  </a:lnTo>
                  <a:lnTo>
                    <a:pt x="5869" y="4422"/>
                  </a:lnTo>
                  <a:lnTo>
                    <a:pt x="5869" y="4422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08" name="Google Shape;308;p7"/>
          <p:cNvGrpSpPr/>
          <p:nvPr/>
        </p:nvGrpSpPr>
        <p:grpSpPr>
          <a:xfrm>
            <a:off x="3129335" y="5039566"/>
            <a:ext cx="201624" cy="224839"/>
            <a:chOff x="2792450" y="3835950"/>
            <a:chExt cx="132450" cy="147700"/>
          </a:xfrm>
        </p:grpSpPr>
        <p:sp>
          <p:nvSpPr>
            <p:cNvPr id="309" name="Google Shape;309;p7"/>
            <p:cNvSpPr/>
            <p:nvPr/>
          </p:nvSpPr>
          <p:spPr>
            <a:xfrm>
              <a:off x="2792450" y="3835950"/>
              <a:ext cx="132450" cy="147700"/>
            </a:xfrm>
            <a:custGeom>
              <a:avLst/>
              <a:gdLst/>
              <a:ahLst/>
              <a:cxnLst/>
              <a:rect l="l" t="t" r="r" b="b"/>
              <a:pathLst>
                <a:path w="5298" h="5908" fill="none" extrusionOk="0">
                  <a:moveTo>
                    <a:pt x="915" y="0"/>
                  </a:moveTo>
                  <a:lnTo>
                    <a:pt x="0" y="1182"/>
                  </a:lnTo>
                  <a:lnTo>
                    <a:pt x="0" y="5298"/>
                  </a:lnTo>
                  <a:lnTo>
                    <a:pt x="0" y="5298"/>
                  </a:lnTo>
                  <a:lnTo>
                    <a:pt x="38" y="5412"/>
                  </a:lnTo>
                  <a:lnTo>
                    <a:pt x="77" y="5526"/>
                  </a:lnTo>
                  <a:lnTo>
                    <a:pt x="191" y="5717"/>
                  </a:lnTo>
                  <a:lnTo>
                    <a:pt x="381" y="5831"/>
                  </a:lnTo>
                  <a:lnTo>
                    <a:pt x="496" y="5869"/>
                  </a:lnTo>
                  <a:lnTo>
                    <a:pt x="610" y="5907"/>
                  </a:lnTo>
                  <a:lnTo>
                    <a:pt x="4726" y="5907"/>
                  </a:lnTo>
                  <a:lnTo>
                    <a:pt x="4726" y="5907"/>
                  </a:lnTo>
                  <a:lnTo>
                    <a:pt x="4840" y="5869"/>
                  </a:lnTo>
                  <a:lnTo>
                    <a:pt x="4955" y="5831"/>
                  </a:lnTo>
                  <a:lnTo>
                    <a:pt x="5145" y="5717"/>
                  </a:lnTo>
                  <a:lnTo>
                    <a:pt x="5260" y="5526"/>
                  </a:lnTo>
                  <a:lnTo>
                    <a:pt x="5298" y="5412"/>
                  </a:lnTo>
                  <a:lnTo>
                    <a:pt x="5298" y="5298"/>
                  </a:lnTo>
                  <a:lnTo>
                    <a:pt x="5298" y="1182"/>
                  </a:lnTo>
                  <a:lnTo>
                    <a:pt x="4421" y="0"/>
                  </a:lnTo>
                  <a:lnTo>
                    <a:pt x="915" y="0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2792450" y="3865475"/>
              <a:ext cx="132450" cy="25"/>
            </a:xfrm>
            <a:custGeom>
              <a:avLst/>
              <a:gdLst/>
              <a:ahLst/>
              <a:cxnLst/>
              <a:rect l="l" t="t" r="r" b="b"/>
              <a:pathLst>
                <a:path w="5298" h="1" fill="none" extrusionOk="0">
                  <a:moveTo>
                    <a:pt x="0" y="1"/>
                  </a:moveTo>
                  <a:lnTo>
                    <a:pt x="5298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2829600" y="3895975"/>
              <a:ext cx="59100" cy="29550"/>
            </a:xfrm>
            <a:custGeom>
              <a:avLst/>
              <a:gdLst/>
              <a:ahLst/>
              <a:cxnLst/>
              <a:rect l="l" t="t" r="r" b="b"/>
              <a:pathLst>
                <a:path w="2364" h="1182" fill="none" extrusionOk="0">
                  <a:moveTo>
                    <a:pt x="2363" y="0"/>
                  </a:moveTo>
                  <a:lnTo>
                    <a:pt x="2363" y="0"/>
                  </a:lnTo>
                  <a:lnTo>
                    <a:pt x="2325" y="267"/>
                  </a:lnTo>
                  <a:lnTo>
                    <a:pt x="2249" y="458"/>
                  </a:lnTo>
                  <a:lnTo>
                    <a:pt x="2173" y="686"/>
                  </a:lnTo>
                  <a:lnTo>
                    <a:pt x="2020" y="839"/>
                  </a:lnTo>
                  <a:lnTo>
                    <a:pt x="1830" y="991"/>
                  </a:lnTo>
                  <a:lnTo>
                    <a:pt x="1639" y="1106"/>
                  </a:lnTo>
                  <a:lnTo>
                    <a:pt x="1411" y="1182"/>
                  </a:lnTo>
                  <a:lnTo>
                    <a:pt x="1182" y="1182"/>
                  </a:lnTo>
                  <a:lnTo>
                    <a:pt x="1182" y="1182"/>
                  </a:lnTo>
                  <a:lnTo>
                    <a:pt x="953" y="1182"/>
                  </a:lnTo>
                  <a:lnTo>
                    <a:pt x="725" y="1106"/>
                  </a:lnTo>
                  <a:lnTo>
                    <a:pt x="534" y="991"/>
                  </a:lnTo>
                  <a:lnTo>
                    <a:pt x="344" y="839"/>
                  </a:lnTo>
                  <a:lnTo>
                    <a:pt x="191" y="686"/>
                  </a:lnTo>
                  <a:lnTo>
                    <a:pt x="77" y="458"/>
                  </a:lnTo>
                  <a:lnTo>
                    <a:pt x="39" y="267"/>
                  </a:lnTo>
                  <a:lnTo>
                    <a:pt x="1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12" name="Google Shape;312;p7"/>
          <p:cNvGrpSpPr/>
          <p:nvPr/>
        </p:nvGrpSpPr>
        <p:grpSpPr>
          <a:xfrm>
            <a:off x="3120621" y="5568973"/>
            <a:ext cx="220500" cy="224839"/>
            <a:chOff x="2786725" y="4259925"/>
            <a:chExt cx="144850" cy="147700"/>
          </a:xfrm>
        </p:grpSpPr>
        <p:sp>
          <p:nvSpPr>
            <p:cNvPr id="313" name="Google Shape;313;p7"/>
            <p:cNvSpPr/>
            <p:nvPr/>
          </p:nvSpPr>
          <p:spPr>
            <a:xfrm>
              <a:off x="2823875" y="4259925"/>
              <a:ext cx="107700" cy="147700"/>
            </a:xfrm>
            <a:custGeom>
              <a:avLst/>
              <a:gdLst/>
              <a:ahLst/>
              <a:cxnLst/>
              <a:rect l="l" t="t" r="r" b="b"/>
              <a:pathLst>
                <a:path w="4308" h="5908" fill="none" extrusionOk="0">
                  <a:moveTo>
                    <a:pt x="2059" y="2058"/>
                  </a:moveTo>
                  <a:lnTo>
                    <a:pt x="2059" y="877"/>
                  </a:lnTo>
                  <a:lnTo>
                    <a:pt x="2059" y="877"/>
                  </a:lnTo>
                  <a:lnTo>
                    <a:pt x="2021" y="724"/>
                  </a:lnTo>
                  <a:lnTo>
                    <a:pt x="1983" y="534"/>
                  </a:lnTo>
                  <a:lnTo>
                    <a:pt x="1906" y="381"/>
                  </a:lnTo>
                  <a:lnTo>
                    <a:pt x="1792" y="267"/>
                  </a:lnTo>
                  <a:lnTo>
                    <a:pt x="1640" y="153"/>
                  </a:lnTo>
                  <a:lnTo>
                    <a:pt x="1487" y="77"/>
                  </a:lnTo>
                  <a:lnTo>
                    <a:pt x="1335" y="38"/>
                  </a:lnTo>
                  <a:lnTo>
                    <a:pt x="1144" y="0"/>
                  </a:lnTo>
                  <a:lnTo>
                    <a:pt x="1" y="2668"/>
                  </a:lnTo>
                  <a:lnTo>
                    <a:pt x="1" y="5907"/>
                  </a:lnTo>
                  <a:lnTo>
                    <a:pt x="3317" y="5907"/>
                  </a:lnTo>
                  <a:lnTo>
                    <a:pt x="3317" y="5907"/>
                  </a:lnTo>
                  <a:lnTo>
                    <a:pt x="3507" y="5869"/>
                  </a:lnTo>
                  <a:lnTo>
                    <a:pt x="3698" y="5755"/>
                  </a:lnTo>
                  <a:lnTo>
                    <a:pt x="3812" y="5603"/>
                  </a:lnTo>
                  <a:lnTo>
                    <a:pt x="3888" y="5374"/>
                  </a:lnTo>
                  <a:lnTo>
                    <a:pt x="4307" y="2744"/>
                  </a:lnTo>
                  <a:lnTo>
                    <a:pt x="4307" y="2744"/>
                  </a:lnTo>
                  <a:lnTo>
                    <a:pt x="4307" y="2630"/>
                  </a:lnTo>
                  <a:lnTo>
                    <a:pt x="4307" y="2516"/>
                  </a:lnTo>
                  <a:lnTo>
                    <a:pt x="4193" y="2287"/>
                  </a:lnTo>
                  <a:lnTo>
                    <a:pt x="4041" y="2135"/>
                  </a:lnTo>
                  <a:lnTo>
                    <a:pt x="3926" y="2096"/>
                  </a:lnTo>
                  <a:lnTo>
                    <a:pt x="3812" y="2058"/>
                  </a:lnTo>
                  <a:lnTo>
                    <a:pt x="3812" y="2058"/>
                  </a:lnTo>
                  <a:lnTo>
                    <a:pt x="3698" y="2058"/>
                  </a:lnTo>
                  <a:lnTo>
                    <a:pt x="2059" y="2058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2786725" y="4326625"/>
              <a:ext cx="37175" cy="81000"/>
            </a:xfrm>
            <a:custGeom>
              <a:avLst/>
              <a:gdLst/>
              <a:ahLst/>
              <a:cxnLst/>
              <a:rect l="l" t="t" r="r" b="b"/>
              <a:pathLst>
                <a:path w="1487" h="3240" fill="none" extrusionOk="0">
                  <a:moveTo>
                    <a:pt x="1487" y="3239"/>
                  </a:moveTo>
                  <a:lnTo>
                    <a:pt x="572" y="3239"/>
                  </a:lnTo>
                  <a:lnTo>
                    <a:pt x="572" y="3239"/>
                  </a:lnTo>
                  <a:lnTo>
                    <a:pt x="458" y="3201"/>
                  </a:lnTo>
                  <a:lnTo>
                    <a:pt x="344" y="3163"/>
                  </a:lnTo>
                  <a:lnTo>
                    <a:pt x="153" y="3049"/>
                  </a:lnTo>
                  <a:lnTo>
                    <a:pt x="39" y="2858"/>
                  </a:lnTo>
                  <a:lnTo>
                    <a:pt x="1" y="2744"/>
                  </a:lnTo>
                  <a:lnTo>
                    <a:pt x="1" y="2630"/>
                  </a:lnTo>
                  <a:lnTo>
                    <a:pt x="1" y="572"/>
                  </a:lnTo>
                  <a:lnTo>
                    <a:pt x="1" y="572"/>
                  </a:lnTo>
                  <a:lnTo>
                    <a:pt x="1" y="457"/>
                  </a:lnTo>
                  <a:lnTo>
                    <a:pt x="39" y="343"/>
                  </a:lnTo>
                  <a:lnTo>
                    <a:pt x="153" y="153"/>
                  </a:lnTo>
                  <a:lnTo>
                    <a:pt x="344" y="38"/>
                  </a:lnTo>
                  <a:lnTo>
                    <a:pt x="458" y="0"/>
                  </a:lnTo>
                  <a:lnTo>
                    <a:pt x="572" y="0"/>
                  </a:lnTo>
                  <a:lnTo>
                    <a:pt x="1487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15" name="Google Shape;315;p7"/>
          <p:cNvGrpSpPr/>
          <p:nvPr/>
        </p:nvGrpSpPr>
        <p:grpSpPr>
          <a:xfrm>
            <a:off x="3119173" y="6131715"/>
            <a:ext cx="223392" cy="158125"/>
            <a:chOff x="2785775" y="4705800"/>
            <a:chExt cx="146750" cy="103875"/>
          </a:xfrm>
        </p:grpSpPr>
        <p:sp>
          <p:nvSpPr>
            <p:cNvPr id="316" name="Google Shape;316;p7"/>
            <p:cNvSpPr/>
            <p:nvPr/>
          </p:nvSpPr>
          <p:spPr>
            <a:xfrm>
              <a:off x="2785775" y="4705800"/>
              <a:ext cx="65775" cy="102925"/>
            </a:xfrm>
            <a:custGeom>
              <a:avLst/>
              <a:gdLst/>
              <a:ahLst/>
              <a:cxnLst/>
              <a:rect l="l" t="t" r="r" b="b"/>
              <a:pathLst>
                <a:path w="2631" h="4117" fill="none" extrusionOk="0">
                  <a:moveTo>
                    <a:pt x="2630" y="1"/>
                  </a:moveTo>
                  <a:lnTo>
                    <a:pt x="1182" y="1144"/>
                  </a:lnTo>
                  <a:lnTo>
                    <a:pt x="1" y="1144"/>
                  </a:lnTo>
                  <a:lnTo>
                    <a:pt x="1" y="2935"/>
                  </a:lnTo>
                  <a:lnTo>
                    <a:pt x="1182" y="2935"/>
                  </a:lnTo>
                  <a:lnTo>
                    <a:pt x="2630" y="4117"/>
                  </a:lnTo>
                  <a:lnTo>
                    <a:pt x="2630" y="1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2911550" y="4705800"/>
              <a:ext cx="20975" cy="103875"/>
            </a:xfrm>
            <a:custGeom>
              <a:avLst/>
              <a:gdLst/>
              <a:ahLst/>
              <a:cxnLst/>
              <a:rect l="l" t="t" r="r" b="b"/>
              <a:pathLst>
                <a:path w="839" h="415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1" y="230"/>
                  </a:lnTo>
                  <a:lnTo>
                    <a:pt x="343" y="458"/>
                  </a:lnTo>
                  <a:lnTo>
                    <a:pt x="496" y="687"/>
                  </a:lnTo>
                  <a:lnTo>
                    <a:pt x="648" y="954"/>
                  </a:lnTo>
                  <a:lnTo>
                    <a:pt x="724" y="1220"/>
                  </a:lnTo>
                  <a:lnTo>
                    <a:pt x="800" y="1525"/>
                  </a:lnTo>
                  <a:lnTo>
                    <a:pt x="839" y="1792"/>
                  </a:lnTo>
                  <a:lnTo>
                    <a:pt x="839" y="2059"/>
                  </a:lnTo>
                  <a:lnTo>
                    <a:pt x="839" y="2364"/>
                  </a:lnTo>
                  <a:lnTo>
                    <a:pt x="800" y="2630"/>
                  </a:lnTo>
                  <a:lnTo>
                    <a:pt x="724" y="2897"/>
                  </a:lnTo>
                  <a:lnTo>
                    <a:pt x="648" y="3164"/>
                  </a:lnTo>
                  <a:lnTo>
                    <a:pt x="496" y="3431"/>
                  </a:lnTo>
                  <a:lnTo>
                    <a:pt x="343" y="3698"/>
                  </a:lnTo>
                  <a:lnTo>
                    <a:pt x="191" y="3926"/>
                  </a:lnTo>
                  <a:lnTo>
                    <a:pt x="0" y="4155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2884875" y="4731525"/>
              <a:ext cx="11450" cy="52425"/>
            </a:xfrm>
            <a:custGeom>
              <a:avLst/>
              <a:gdLst/>
              <a:ahLst/>
              <a:cxnLst/>
              <a:rect l="l" t="t" r="r" b="b"/>
              <a:pathLst>
                <a:path w="458" h="20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1" y="229"/>
                  </a:lnTo>
                  <a:lnTo>
                    <a:pt x="343" y="496"/>
                  </a:lnTo>
                  <a:lnTo>
                    <a:pt x="419" y="763"/>
                  </a:lnTo>
                  <a:lnTo>
                    <a:pt x="457" y="1030"/>
                  </a:lnTo>
                  <a:lnTo>
                    <a:pt x="419" y="1335"/>
                  </a:lnTo>
                  <a:lnTo>
                    <a:pt x="343" y="1601"/>
                  </a:lnTo>
                  <a:lnTo>
                    <a:pt x="191" y="1868"/>
                  </a:lnTo>
                  <a:lnTo>
                    <a:pt x="0" y="2097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19" name="Google Shape;319;p7"/>
          <p:cNvGrpSpPr/>
          <p:nvPr/>
        </p:nvGrpSpPr>
        <p:grpSpPr>
          <a:xfrm>
            <a:off x="3773414" y="1346779"/>
            <a:ext cx="156641" cy="246607"/>
            <a:chOff x="3438425" y="876700"/>
            <a:chExt cx="102900" cy="162000"/>
          </a:xfrm>
        </p:grpSpPr>
        <p:sp>
          <p:nvSpPr>
            <p:cNvPr id="320" name="Google Shape;320;p7"/>
            <p:cNvSpPr/>
            <p:nvPr/>
          </p:nvSpPr>
          <p:spPr>
            <a:xfrm>
              <a:off x="3438425" y="876700"/>
              <a:ext cx="102900" cy="102925"/>
            </a:xfrm>
            <a:custGeom>
              <a:avLst/>
              <a:gdLst/>
              <a:ahLst/>
              <a:cxnLst/>
              <a:rect l="l" t="t" r="r" b="b"/>
              <a:pathLst>
                <a:path w="4116" h="4117" fill="none" extrusionOk="0">
                  <a:moveTo>
                    <a:pt x="2058" y="1"/>
                  </a:moveTo>
                  <a:lnTo>
                    <a:pt x="2058" y="1"/>
                  </a:lnTo>
                  <a:lnTo>
                    <a:pt x="2477" y="39"/>
                  </a:lnTo>
                  <a:lnTo>
                    <a:pt x="2858" y="153"/>
                  </a:lnTo>
                  <a:lnTo>
                    <a:pt x="3201" y="344"/>
                  </a:lnTo>
                  <a:lnTo>
                    <a:pt x="3506" y="573"/>
                  </a:lnTo>
                  <a:lnTo>
                    <a:pt x="3773" y="877"/>
                  </a:lnTo>
                  <a:lnTo>
                    <a:pt x="3964" y="1259"/>
                  </a:lnTo>
                  <a:lnTo>
                    <a:pt x="4078" y="1640"/>
                  </a:lnTo>
                  <a:lnTo>
                    <a:pt x="4116" y="2059"/>
                  </a:lnTo>
                  <a:lnTo>
                    <a:pt x="4116" y="2059"/>
                  </a:lnTo>
                  <a:lnTo>
                    <a:pt x="4078" y="2478"/>
                  </a:lnTo>
                  <a:lnTo>
                    <a:pt x="3964" y="2859"/>
                  </a:lnTo>
                  <a:lnTo>
                    <a:pt x="3773" y="3202"/>
                  </a:lnTo>
                  <a:lnTo>
                    <a:pt x="3506" y="3507"/>
                  </a:lnTo>
                  <a:lnTo>
                    <a:pt x="3201" y="3774"/>
                  </a:lnTo>
                  <a:lnTo>
                    <a:pt x="2858" y="3964"/>
                  </a:lnTo>
                  <a:lnTo>
                    <a:pt x="2477" y="4079"/>
                  </a:lnTo>
                  <a:lnTo>
                    <a:pt x="2058" y="4117"/>
                  </a:lnTo>
                  <a:lnTo>
                    <a:pt x="2058" y="4117"/>
                  </a:lnTo>
                  <a:lnTo>
                    <a:pt x="1639" y="4079"/>
                  </a:lnTo>
                  <a:lnTo>
                    <a:pt x="1258" y="3964"/>
                  </a:lnTo>
                  <a:lnTo>
                    <a:pt x="915" y="3774"/>
                  </a:lnTo>
                  <a:lnTo>
                    <a:pt x="610" y="3507"/>
                  </a:lnTo>
                  <a:lnTo>
                    <a:pt x="343" y="3202"/>
                  </a:lnTo>
                  <a:lnTo>
                    <a:pt x="152" y="2859"/>
                  </a:lnTo>
                  <a:lnTo>
                    <a:pt x="38" y="2478"/>
                  </a:lnTo>
                  <a:lnTo>
                    <a:pt x="0" y="2059"/>
                  </a:lnTo>
                  <a:lnTo>
                    <a:pt x="0" y="2059"/>
                  </a:lnTo>
                  <a:lnTo>
                    <a:pt x="38" y="1640"/>
                  </a:lnTo>
                  <a:lnTo>
                    <a:pt x="152" y="1259"/>
                  </a:lnTo>
                  <a:lnTo>
                    <a:pt x="343" y="877"/>
                  </a:lnTo>
                  <a:lnTo>
                    <a:pt x="610" y="573"/>
                  </a:lnTo>
                  <a:lnTo>
                    <a:pt x="915" y="344"/>
                  </a:lnTo>
                  <a:lnTo>
                    <a:pt x="1258" y="153"/>
                  </a:lnTo>
                  <a:lnTo>
                    <a:pt x="1639" y="39"/>
                  </a:lnTo>
                  <a:lnTo>
                    <a:pt x="2058" y="1"/>
                  </a:lnTo>
                  <a:lnTo>
                    <a:pt x="2058" y="1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3453650" y="971025"/>
              <a:ext cx="73400" cy="67675"/>
            </a:xfrm>
            <a:custGeom>
              <a:avLst/>
              <a:gdLst/>
              <a:ahLst/>
              <a:cxnLst/>
              <a:rect l="l" t="t" r="r" b="b"/>
              <a:pathLst>
                <a:path w="2936" h="2707" fill="none" extrusionOk="0">
                  <a:moveTo>
                    <a:pt x="344" y="1"/>
                  </a:moveTo>
                  <a:lnTo>
                    <a:pt x="1" y="2707"/>
                  </a:lnTo>
                  <a:lnTo>
                    <a:pt x="1449" y="1792"/>
                  </a:lnTo>
                  <a:lnTo>
                    <a:pt x="2935" y="2707"/>
                  </a:lnTo>
                  <a:lnTo>
                    <a:pt x="2554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2" name="Google Shape;322;p7"/>
          <p:cNvGrpSpPr/>
          <p:nvPr/>
        </p:nvGrpSpPr>
        <p:grpSpPr>
          <a:xfrm>
            <a:off x="3726985" y="1876185"/>
            <a:ext cx="249500" cy="246607"/>
            <a:chOff x="3407925" y="1300675"/>
            <a:chExt cx="163900" cy="162000"/>
          </a:xfrm>
        </p:grpSpPr>
        <p:sp>
          <p:nvSpPr>
            <p:cNvPr id="323" name="Google Shape;323;p7"/>
            <p:cNvSpPr/>
            <p:nvPr/>
          </p:nvSpPr>
          <p:spPr>
            <a:xfrm>
              <a:off x="3407925" y="1300675"/>
              <a:ext cx="162000" cy="162000"/>
            </a:xfrm>
            <a:custGeom>
              <a:avLst/>
              <a:gdLst/>
              <a:ahLst/>
              <a:cxnLst/>
              <a:rect l="l" t="t" r="r" b="b"/>
              <a:pathLst>
                <a:path w="6480" h="6480" fill="none" extrusionOk="0">
                  <a:moveTo>
                    <a:pt x="1" y="1"/>
                  </a:moveTo>
                  <a:lnTo>
                    <a:pt x="6479" y="648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3409825" y="1337850"/>
              <a:ext cx="147700" cy="110525"/>
            </a:xfrm>
            <a:custGeom>
              <a:avLst/>
              <a:gdLst/>
              <a:ahLst/>
              <a:cxnLst/>
              <a:rect l="l" t="t" r="r" b="b"/>
              <a:pathLst>
                <a:path w="5908" h="4421" fill="none" extrusionOk="0">
                  <a:moveTo>
                    <a:pt x="5908" y="4421"/>
                  </a:moveTo>
                  <a:lnTo>
                    <a:pt x="611" y="4421"/>
                  </a:lnTo>
                  <a:lnTo>
                    <a:pt x="611" y="4421"/>
                  </a:lnTo>
                  <a:lnTo>
                    <a:pt x="496" y="4421"/>
                  </a:lnTo>
                  <a:lnTo>
                    <a:pt x="382" y="4383"/>
                  </a:lnTo>
                  <a:lnTo>
                    <a:pt x="191" y="4230"/>
                  </a:lnTo>
                  <a:lnTo>
                    <a:pt x="77" y="4040"/>
                  </a:lnTo>
                  <a:lnTo>
                    <a:pt x="39" y="3925"/>
                  </a:lnTo>
                  <a:lnTo>
                    <a:pt x="1" y="3811"/>
                  </a:lnTo>
                  <a:lnTo>
                    <a:pt x="1" y="572"/>
                  </a:lnTo>
                  <a:lnTo>
                    <a:pt x="1" y="572"/>
                  </a:lnTo>
                  <a:lnTo>
                    <a:pt x="39" y="457"/>
                  </a:lnTo>
                  <a:lnTo>
                    <a:pt x="77" y="343"/>
                  </a:lnTo>
                  <a:lnTo>
                    <a:pt x="191" y="153"/>
                  </a:lnTo>
                  <a:lnTo>
                    <a:pt x="382" y="38"/>
                  </a:lnTo>
                  <a:lnTo>
                    <a:pt x="496" y="0"/>
                  </a:lnTo>
                  <a:lnTo>
                    <a:pt x="611" y="0"/>
                  </a:lnTo>
                  <a:lnTo>
                    <a:pt x="1487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3468900" y="1315925"/>
              <a:ext cx="102925" cy="102925"/>
            </a:xfrm>
            <a:custGeom>
              <a:avLst/>
              <a:gdLst/>
              <a:ahLst/>
              <a:cxnLst/>
              <a:rect l="l" t="t" r="r" b="b"/>
              <a:pathLst>
                <a:path w="4117" h="4117" fill="none" extrusionOk="0">
                  <a:moveTo>
                    <a:pt x="1" y="1"/>
                  </a:moveTo>
                  <a:lnTo>
                    <a:pt x="1792" y="1"/>
                  </a:lnTo>
                  <a:lnTo>
                    <a:pt x="2363" y="877"/>
                  </a:lnTo>
                  <a:lnTo>
                    <a:pt x="3545" y="877"/>
                  </a:lnTo>
                  <a:lnTo>
                    <a:pt x="3545" y="877"/>
                  </a:lnTo>
                  <a:lnTo>
                    <a:pt x="3659" y="877"/>
                  </a:lnTo>
                  <a:lnTo>
                    <a:pt x="3773" y="915"/>
                  </a:lnTo>
                  <a:lnTo>
                    <a:pt x="3964" y="1030"/>
                  </a:lnTo>
                  <a:lnTo>
                    <a:pt x="4078" y="1220"/>
                  </a:lnTo>
                  <a:lnTo>
                    <a:pt x="4116" y="1334"/>
                  </a:lnTo>
                  <a:lnTo>
                    <a:pt x="4116" y="1449"/>
                  </a:lnTo>
                  <a:lnTo>
                    <a:pt x="4116" y="4116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3459375" y="1364525"/>
              <a:ext cx="53375" cy="53375"/>
            </a:xfrm>
            <a:custGeom>
              <a:avLst/>
              <a:gdLst/>
              <a:ahLst/>
              <a:cxnLst/>
              <a:rect l="l" t="t" r="r" b="b"/>
              <a:pathLst>
                <a:path w="2135" h="2135" fill="none" extrusionOk="0">
                  <a:moveTo>
                    <a:pt x="2135" y="1639"/>
                  </a:moveTo>
                  <a:lnTo>
                    <a:pt x="2135" y="1639"/>
                  </a:lnTo>
                  <a:lnTo>
                    <a:pt x="1982" y="1829"/>
                  </a:lnTo>
                  <a:lnTo>
                    <a:pt x="1830" y="1944"/>
                  </a:lnTo>
                  <a:lnTo>
                    <a:pt x="1601" y="2058"/>
                  </a:lnTo>
                  <a:lnTo>
                    <a:pt x="1372" y="2134"/>
                  </a:lnTo>
                  <a:lnTo>
                    <a:pt x="1182" y="2134"/>
                  </a:lnTo>
                  <a:lnTo>
                    <a:pt x="953" y="2134"/>
                  </a:lnTo>
                  <a:lnTo>
                    <a:pt x="725" y="2058"/>
                  </a:lnTo>
                  <a:lnTo>
                    <a:pt x="496" y="1944"/>
                  </a:lnTo>
                  <a:lnTo>
                    <a:pt x="496" y="1944"/>
                  </a:lnTo>
                  <a:lnTo>
                    <a:pt x="343" y="1791"/>
                  </a:lnTo>
                  <a:lnTo>
                    <a:pt x="191" y="1601"/>
                  </a:lnTo>
                  <a:lnTo>
                    <a:pt x="77" y="1410"/>
                  </a:lnTo>
                  <a:lnTo>
                    <a:pt x="0" y="1182"/>
                  </a:lnTo>
                  <a:lnTo>
                    <a:pt x="0" y="953"/>
                  </a:lnTo>
                  <a:lnTo>
                    <a:pt x="0" y="724"/>
                  </a:lnTo>
                  <a:lnTo>
                    <a:pt x="77" y="496"/>
                  </a:lnTo>
                  <a:lnTo>
                    <a:pt x="191" y="305"/>
                  </a:lnTo>
                  <a:lnTo>
                    <a:pt x="191" y="305"/>
                  </a:lnTo>
                  <a:lnTo>
                    <a:pt x="343" y="153"/>
                  </a:lnTo>
                  <a:lnTo>
                    <a:pt x="496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7" name="Google Shape;327;p7"/>
          <p:cNvGrpSpPr/>
          <p:nvPr/>
        </p:nvGrpSpPr>
        <p:grpSpPr>
          <a:xfrm>
            <a:off x="3740037" y="2415751"/>
            <a:ext cx="223392" cy="224839"/>
            <a:chOff x="3416500" y="1731325"/>
            <a:chExt cx="146750" cy="147700"/>
          </a:xfrm>
        </p:grpSpPr>
        <p:sp>
          <p:nvSpPr>
            <p:cNvPr id="328" name="Google Shape;328;p7"/>
            <p:cNvSpPr/>
            <p:nvPr/>
          </p:nvSpPr>
          <p:spPr>
            <a:xfrm>
              <a:off x="3416500" y="1731325"/>
              <a:ext cx="146750" cy="147700"/>
            </a:xfrm>
            <a:custGeom>
              <a:avLst/>
              <a:gdLst/>
              <a:ahLst/>
              <a:cxnLst/>
              <a:rect l="l" t="t" r="r" b="b"/>
              <a:pathLst>
                <a:path w="5870" h="5908" fill="none" extrusionOk="0">
                  <a:moveTo>
                    <a:pt x="2935" y="1"/>
                  </a:moveTo>
                  <a:lnTo>
                    <a:pt x="2935" y="1"/>
                  </a:lnTo>
                  <a:lnTo>
                    <a:pt x="3240" y="39"/>
                  </a:lnTo>
                  <a:lnTo>
                    <a:pt x="3545" y="77"/>
                  </a:lnTo>
                  <a:lnTo>
                    <a:pt x="3812" y="153"/>
                  </a:lnTo>
                  <a:lnTo>
                    <a:pt x="4078" y="229"/>
                  </a:lnTo>
                  <a:lnTo>
                    <a:pt x="4345" y="382"/>
                  </a:lnTo>
                  <a:lnTo>
                    <a:pt x="4574" y="496"/>
                  </a:lnTo>
                  <a:lnTo>
                    <a:pt x="4802" y="687"/>
                  </a:lnTo>
                  <a:lnTo>
                    <a:pt x="5031" y="877"/>
                  </a:lnTo>
                  <a:lnTo>
                    <a:pt x="5222" y="1068"/>
                  </a:lnTo>
                  <a:lnTo>
                    <a:pt x="5374" y="1296"/>
                  </a:lnTo>
                  <a:lnTo>
                    <a:pt x="5526" y="1563"/>
                  </a:lnTo>
                  <a:lnTo>
                    <a:pt x="5641" y="1792"/>
                  </a:lnTo>
                  <a:lnTo>
                    <a:pt x="5755" y="2058"/>
                  </a:lnTo>
                  <a:lnTo>
                    <a:pt x="5831" y="2363"/>
                  </a:lnTo>
                  <a:lnTo>
                    <a:pt x="5869" y="2668"/>
                  </a:lnTo>
                  <a:lnTo>
                    <a:pt x="5869" y="2935"/>
                  </a:lnTo>
                  <a:lnTo>
                    <a:pt x="5869" y="2935"/>
                  </a:lnTo>
                  <a:lnTo>
                    <a:pt x="5869" y="3240"/>
                  </a:lnTo>
                  <a:lnTo>
                    <a:pt x="5831" y="3545"/>
                  </a:lnTo>
                  <a:lnTo>
                    <a:pt x="5755" y="3812"/>
                  </a:lnTo>
                  <a:lnTo>
                    <a:pt x="5641" y="4116"/>
                  </a:lnTo>
                  <a:lnTo>
                    <a:pt x="5526" y="4345"/>
                  </a:lnTo>
                  <a:lnTo>
                    <a:pt x="5374" y="4612"/>
                  </a:lnTo>
                  <a:lnTo>
                    <a:pt x="5222" y="4840"/>
                  </a:lnTo>
                  <a:lnTo>
                    <a:pt x="5031" y="5031"/>
                  </a:lnTo>
                  <a:lnTo>
                    <a:pt x="4802" y="5222"/>
                  </a:lnTo>
                  <a:lnTo>
                    <a:pt x="4574" y="5412"/>
                  </a:lnTo>
                  <a:lnTo>
                    <a:pt x="4345" y="5526"/>
                  </a:lnTo>
                  <a:lnTo>
                    <a:pt x="4078" y="5679"/>
                  </a:lnTo>
                  <a:lnTo>
                    <a:pt x="3812" y="5755"/>
                  </a:lnTo>
                  <a:lnTo>
                    <a:pt x="3545" y="5831"/>
                  </a:lnTo>
                  <a:lnTo>
                    <a:pt x="3240" y="5869"/>
                  </a:lnTo>
                  <a:lnTo>
                    <a:pt x="2935" y="5908"/>
                  </a:lnTo>
                  <a:lnTo>
                    <a:pt x="2935" y="5908"/>
                  </a:lnTo>
                  <a:lnTo>
                    <a:pt x="2630" y="5869"/>
                  </a:lnTo>
                  <a:lnTo>
                    <a:pt x="2363" y="5831"/>
                  </a:lnTo>
                  <a:lnTo>
                    <a:pt x="2058" y="5755"/>
                  </a:lnTo>
                  <a:lnTo>
                    <a:pt x="1792" y="5679"/>
                  </a:lnTo>
                  <a:lnTo>
                    <a:pt x="1525" y="5526"/>
                  </a:lnTo>
                  <a:lnTo>
                    <a:pt x="1296" y="5412"/>
                  </a:lnTo>
                  <a:lnTo>
                    <a:pt x="1068" y="5222"/>
                  </a:lnTo>
                  <a:lnTo>
                    <a:pt x="877" y="5031"/>
                  </a:lnTo>
                  <a:lnTo>
                    <a:pt x="686" y="4840"/>
                  </a:lnTo>
                  <a:lnTo>
                    <a:pt x="496" y="4612"/>
                  </a:lnTo>
                  <a:lnTo>
                    <a:pt x="344" y="4345"/>
                  </a:lnTo>
                  <a:lnTo>
                    <a:pt x="229" y="4116"/>
                  </a:lnTo>
                  <a:lnTo>
                    <a:pt x="115" y="3812"/>
                  </a:lnTo>
                  <a:lnTo>
                    <a:pt x="77" y="3545"/>
                  </a:lnTo>
                  <a:lnTo>
                    <a:pt x="1" y="3240"/>
                  </a:lnTo>
                  <a:lnTo>
                    <a:pt x="1" y="2935"/>
                  </a:lnTo>
                  <a:lnTo>
                    <a:pt x="1" y="2935"/>
                  </a:lnTo>
                  <a:lnTo>
                    <a:pt x="1" y="2668"/>
                  </a:lnTo>
                  <a:lnTo>
                    <a:pt x="77" y="2363"/>
                  </a:lnTo>
                  <a:lnTo>
                    <a:pt x="115" y="2058"/>
                  </a:lnTo>
                  <a:lnTo>
                    <a:pt x="229" y="1792"/>
                  </a:lnTo>
                  <a:lnTo>
                    <a:pt x="344" y="1563"/>
                  </a:lnTo>
                  <a:lnTo>
                    <a:pt x="496" y="1296"/>
                  </a:lnTo>
                  <a:lnTo>
                    <a:pt x="686" y="1068"/>
                  </a:lnTo>
                  <a:lnTo>
                    <a:pt x="877" y="877"/>
                  </a:lnTo>
                  <a:lnTo>
                    <a:pt x="1068" y="687"/>
                  </a:lnTo>
                  <a:lnTo>
                    <a:pt x="1296" y="496"/>
                  </a:lnTo>
                  <a:lnTo>
                    <a:pt x="1525" y="382"/>
                  </a:lnTo>
                  <a:lnTo>
                    <a:pt x="1792" y="229"/>
                  </a:lnTo>
                  <a:lnTo>
                    <a:pt x="2058" y="153"/>
                  </a:lnTo>
                  <a:lnTo>
                    <a:pt x="2363" y="77"/>
                  </a:lnTo>
                  <a:lnTo>
                    <a:pt x="2630" y="39"/>
                  </a:lnTo>
                  <a:lnTo>
                    <a:pt x="2935" y="1"/>
                  </a:lnTo>
                  <a:lnTo>
                    <a:pt x="2935" y="1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3458425" y="1774200"/>
              <a:ext cx="62900" cy="61950"/>
            </a:xfrm>
            <a:custGeom>
              <a:avLst/>
              <a:gdLst/>
              <a:ahLst/>
              <a:cxnLst/>
              <a:rect l="l" t="t" r="r" b="b"/>
              <a:pathLst>
                <a:path w="2516" h="2478" fill="none" extrusionOk="0">
                  <a:moveTo>
                    <a:pt x="2516" y="0"/>
                  </a:moveTo>
                  <a:lnTo>
                    <a:pt x="1906" y="1868"/>
                  </a:lnTo>
                  <a:lnTo>
                    <a:pt x="0" y="2478"/>
                  </a:lnTo>
                  <a:lnTo>
                    <a:pt x="648" y="610"/>
                  </a:lnTo>
                  <a:lnTo>
                    <a:pt x="2516" y="0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0" name="Google Shape;330;p7"/>
          <p:cNvGrpSpPr/>
          <p:nvPr/>
        </p:nvGrpSpPr>
        <p:grpSpPr>
          <a:xfrm>
            <a:off x="3761805" y="2945158"/>
            <a:ext cx="179856" cy="224839"/>
            <a:chOff x="3430800" y="2155300"/>
            <a:chExt cx="118150" cy="147700"/>
          </a:xfrm>
        </p:grpSpPr>
        <p:sp>
          <p:nvSpPr>
            <p:cNvPr id="331" name="Google Shape;331;p7"/>
            <p:cNvSpPr/>
            <p:nvPr/>
          </p:nvSpPr>
          <p:spPr>
            <a:xfrm>
              <a:off x="3430800" y="2155300"/>
              <a:ext cx="118150" cy="147700"/>
            </a:xfrm>
            <a:custGeom>
              <a:avLst/>
              <a:gdLst/>
              <a:ahLst/>
              <a:cxnLst/>
              <a:rect l="l" t="t" r="r" b="b"/>
              <a:pathLst>
                <a:path w="4726" h="5908" fill="none" extrusionOk="0">
                  <a:moveTo>
                    <a:pt x="2973" y="0"/>
                  </a:moveTo>
                  <a:lnTo>
                    <a:pt x="610" y="0"/>
                  </a:lnTo>
                  <a:lnTo>
                    <a:pt x="610" y="0"/>
                  </a:lnTo>
                  <a:lnTo>
                    <a:pt x="496" y="0"/>
                  </a:lnTo>
                  <a:lnTo>
                    <a:pt x="381" y="39"/>
                  </a:lnTo>
                  <a:lnTo>
                    <a:pt x="191" y="191"/>
                  </a:lnTo>
                  <a:lnTo>
                    <a:pt x="76" y="343"/>
                  </a:lnTo>
                  <a:lnTo>
                    <a:pt x="38" y="458"/>
                  </a:lnTo>
                  <a:lnTo>
                    <a:pt x="0" y="610"/>
                  </a:lnTo>
                  <a:lnTo>
                    <a:pt x="0" y="5298"/>
                  </a:lnTo>
                  <a:lnTo>
                    <a:pt x="0" y="5298"/>
                  </a:lnTo>
                  <a:lnTo>
                    <a:pt x="38" y="5412"/>
                  </a:lnTo>
                  <a:lnTo>
                    <a:pt x="76" y="5526"/>
                  </a:lnTo>
                  <a:lnTo>
                    <a:pt x="191" y="5717"/>
                  </a:lnTo>
                  <a:lnTo>
                    <a:pt x="381" y="5831"/>
                  </a:lnTo>
                  <a:lnTo>
                    <a:pt x="496" y="5869"/>
                  </a:lnTo>
                  <a:lnTo>
                    <a:pt x="610" y="5908"/>
                  </a:lnTo>
                  <a:lnTo>
                    <a:pt x="4154" y="5908"/>
                  </a:lnTo>
                  <a:lnTo>
                    <a:pt x="4154" y="5908"/>
                  </a:lnTo>
                  <a:lnTo>
                    <a:pt x="4269" y="5869"/>
                  </a:lnTo>
                  <a:lnTo>
                    <a:pt x="4383" y="5831"/>
                  </a:lnTo>
                  <a:lnTo>
                    <a:pt x="4573" y="5717"/>
                  </a:lnTo>
                  <a:lnTo>
                    <a:pt x="4688" y="5526"/>
                  </a:lnTo>
                  <a:lnTo>
                    <a:pt x="4726" y="5412"/>
                  </a:lnTo>
                  <a:lnTo>
                    <a:pt x="4726" y="5298"/>
                  </a:lnTo>
                  <a:lnTo>
                    <a:pt x="4726" y="1754"/>
                  </a:lnTo>
                  <a:lnTo>
                    <a:pt x="2973" y="0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3505100" y="2155300"/>
              <a:ext cx="43850" cy="43850"/>
            </a:xfrm>
            <a:custGeom>
              <a:avLst/>
              <a:gdLst/>
              <a:ahLst/>
              <a:cxnLst/>
              <a:rect l="l" t="t" r="r" b="b"/>
              <a:pathLst>
                <a:path w="1754" h="1754" fill="none" extrusionOk="0">
                  <a:moveTo>
                    <a:pt x="1" y="0"/>
                  </a:moveTo>
                  <a:lnTo>
                    <a:pt x="1" y="1754"/>
                  </a:lnTo>
                  <a:lnTo>
                    <a:pt x="1754" y="1754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3460325" y="2236275"/>
              <a:ext cx="59100" cy="25"/>
            </a:xfrm>
            <a:custGeom>
              <a:avLst/>
              <a:gdLst/>
              <a:ahLst/>
              <a:cxnLst/>
              <a:rect l="l" t="t" r="r" b="b"/>
              <a:pathLst>
                <a:path w="2364" h="1" fill="none" extrusionOk="0">
                  <a:moveTo>
                    <a:pt x="2363" y="1"/>
                  </a:moveTo>
                  <a:lnTo>
                    <a:pt x="1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3460325" y="2265825"/>
              <a:ext cx="59100" cy="25"/>
            </a:xfrm>
            <a:custGeom>
              <a:avLst/>
              <a:gdLst/>
              <a:ahLst/>
              <a:cxnLst/>
              <a:rect l="l" t="t" r="r" b="b"/>
              <a:pathLst>
                <a:path w="2364" h="1" fill="none" extrusionOk="0">
                  <a:moveTo>
                    <a:pt x="2363" y="0"/>
                  </a:moveTo>
                  <a:lnTo>
                    <a:pt x="1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3460325" y="2206750"/>
              <a:ext cx="15275" cy="25"/>
            </a:xfrm>
            <a:custGeom>
              <a:avLst/>
              <a:gdLst/>
              <a:ahLst/>
              <a:cxnLst/>
              <a:rect l="l" t="t" r="r" b="b"/>
              <a:pathLst>
                <a:path w="611" h="1" fill="none" extrusionOk="0">
                  <a:moveTo>
                    <a:pt x="610" y="0"/>
                  </a:moveTo>
                  <a:lnTo>
                    <a:pt x="229" y="0"/>
                  </a:lnTo>
                  <a:lnTo>
                    <a:pt x="1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6" name="Google Shape;336;p7"/>
          <p:cNvGrpSpPr/>
          <p:nvPr/>
        </p:nvGrpSpPr>
        <p:grpSpPr>
          <a:xfrm>
            <a:off x="3740037" y="3462957"/>
            <a:ext cx="223392" cy="224839"/>
            <a:chOff x="3416500" y="2571650"/>
            <a:chExt cx="146750" cy="147700"/>
          </a:xfrm>
        </p:grpSpPr>
        <p:sp>
          <p:nvSpPr>
            <p:cNvPr id="337" name="Google Shape;337;p7"/>
            <p:cNvSpPr/>
            <p:nvPr/>
          </p:nvSpPr>
          <p:spPr>
            <a:xfrm>
              <a:off x="3416500" y="2571650"/>
              <a:ext cx="146750" cy="147700"/>
            </a:xfrm>
            <a:custGeom>
              <a:avLst/>
              <a:gdLst/>
              <a:ahLst/>
              <a:cxnLst/>
              <a:rect l="l" t="t" r="r" b="b"/>
              <a:pathLst>
                <a:path w="5870" h="5908" fill="none" extrusionOk="0">
                  <a:moveTo>
                    <a:pt x="2935" y="1"/>
                  </a:moveTo>
                  <a:lnTo>
                    <a:pt x="2935" y="1"/>
                  </a:lnTo>
                  <a:lnTo>
                    <a:pt x="3240" y="39"/>
                  </a:lnTo>
                  <a:lnTo>
                    <a:pt x="3545" y="77"/>
                  </a:lnTo>
                  <a:lnTo>
                    <a:pt x="3812" y="153"/>
                  </a:lnTo>
                  <a:lnTo>
                    <a:pt x="4078" y="229"/>
                  </a:lnTo>
                  <a:lnTo>
                    <a:pt x="4345" y="382"/>
                  </a:lnTo>
                  <a:lnTo>
                    <a:pt x="4574" y="496"/>
                  </a:lnTo>
                  <a:lnTo>
                    <a:pt x="4802" y="686"/>
                  </a:lnTo>
                  <a:lnTo>
                    <a:pt x="5031" y="877"/>
                  </a:lnTo>
                  <a:lnTo>
                    <a:pt x="5222" y="1068"/>
                  </a:lnTo>
                  <a:lnTo>
                    <a:pt x="5374" y="1296"/>
                  </a:lnTo>
                  <a:lnTo>
                    <a:pt x="5526" y="1563"/>
                  </a:lnTo>
                  <a:lnTo>
                    <a:pt x="5641" y="1792"/>
                  </a:lnTo>
                  <a:lnTo>
                    <a:pt x="5755" y="2058"/>
                  </a:lnTo>
                  <a:lnTo>
                    <a:pt x="5831" y="2363"/>
                  </a:lnTo>
                  <a:lnTo>
                    <a:pt x="5869" y="2668"/>
                  </a:lnTo>
                  <a:lnTo>
                    <a:pt x="5869" y="2935"/>
                  </a:lnTo>
                  <a:lnTo>
                    <a:pt x="5869" y="2935"/>
                  </a:lnTo>
                  <a:lnTo>
                    <a:pt x="5869" y="3240"/>
                  </a:lnTo>
                  <a:lnTo>
                    <a:pt x="5831" y="3545"/>
                  </a:lnTo>
                  <a:lnTo>
                    <a:pt x="5755" y="3812"/>
                  </a:lnTo>
                  <a:lnTo>
                    <a:pt x="5641" y="4116"/>
                  </a:lnTo>
                  <a:lnTo>
                    <a:pt x="5526" y="4345"/>
                  </a:lnTo>
                  <a:lnTo>
                    <a:pt x="5374" y="4612"/>
                  </a:lnTo>
                  <a:lnTo>
                    <a:pt x="5222" y="4840"/>
                  </a:lnTo>
                  <a:lnTo>
                    <a:pt x="5031" y="5031"/>
                  </a:lnTo>
                  <a:lnTo>
                    <a:pt x="4802" y="5222"/>
                  </a:lnTo>
                  <a:lnTo>
                    <a:pt x="4574" y="5412"/>
                  </a:lnTo>
                  <a:lnTo>
                    <a:pt x="4345" y="5526"/>
                  </a:lnTo>
                  <a:lnTo>
                    <a:pt x="4078" y="5679"/>
                  </a:lnTo>
                  <a:lnTo>
                    <a:pt x="3812" y="5755"/>
                  </a:lnTo>
                  <a:lnTo>
                    <a:pt x="3545" y="5831"/>
                  </a:lnTo>
                  <a:lnTo>
                    <a:pt x="3240" y="5869"/>
                  </a:lnTo>
                  <a:lnTo>
                    <a:pt x="2935" y="5908"/>
                  </a:lnTo>
                  <a:lnTo>
                    <a:pt x="2935" y="5908"/>
                  </a:lnTo>
                  <a:lnTo>
                    <a:pt x="2630" y="5869"/>
                  </a:lnTo>
                  <a:lnTo>
                    <a:pt x="2363" y="5831"/>
                  </a:lnTo>
                  <a:lnTo>
                    <a:pt x="2058" y="5755"/>
                  </a:lnTo>
                  <a:lnTo>
                    <a:pt x="1792" y="5679"/>
                  </a:lnTo>
                  <a:lnTo>
                    <a:pt x="1525" y="5526"/>
                  </a:lnTo>
                  <a:lnTo>
                    <a:pt x="1296" y="5412"/>
                  </a:lnTo>
                  <a:lnTo>
                    <a:pt x="1068" y="5222"/>
                  </a:lnTo>
                  <a:lnTo>
                    <a:pt x="877" y="5031"/>
                  </a:lnTo>
                  <a:lnTo>
                    <a:pt x="686" y="4840"/>
                  </a:lnTo>
                  <a:lnTo>
                    <a:pt x="496" y="4612"/>
                  </a:lnTo>
                  <a:lnTo>
                    <a:pt x="344" y="4345"/>
                  </a:lnTo>
                  <a:lnTo>
                    <a:pt x="229" y="4116"/>
                  </a:lnTo>
                  <a:lnTo>
                    <a:pt x="115" y="3812"/>
                  </a:lnTo>
                  <a:lnTo>
                    <a:pt x="77" y="3545"/>
                  </a:lnTo>
                  <a:lnTo>
                    <a:pt x="1" y="3240"/>
                  </a:lnTo>
                  <a:lnTo>
                    <a:pt x="1" y="2935"/>
                  </a:lnTo>
                  <a:lnTo>
                    <a:pt x="1" y="2935"/>
                  </a:lnTo>
                  <a:lnTo>
                    <a:pt x="1" y="2668"/>
                  </a:lnTo>
                  <a:lnTo>
                    <a:pt x="77" y="2363"/>
                  </a:lnTo>
                  <a:lnTo>
                    <a:pt x="115" y="2058"/>
                  </a:lnTo>
                  <a:lnTo>
                    <a:pt x="229" y="1792"/>
                  </a:lnTo>
                  <a:lnTo>
                    <a:pt x="344" y="1563"/>
                  </a:lnTo>
                  <a:lnTo>
                    <a:pt x="496" y="1296"/>
                  </a:lnTo>
                  <a:lnTo>
                    <a:pt x="686" y="1068"/>
                  </a:lnTo>
                  <a:lnTo>
                    <a:pt x="877" y="877"/>
                  </a:lnTo>
                  <a:lnTo>
                    <a:pt x="1068" y="686"/>
                  </a:lnTo>
                  <a:lnTo>
                    <a:pt x="1296" y="496"/>
                  </a:lnTo>
                  <a:lnTo>
                    <a:pt x="1525" y="382"/>
                  </a:lnTo>
                  <a:lnTo>
                    <a:pt x="1792" y="229"/>
                  </a:lnTo>
                  <a:lnTo>
                    <a:pt x="2058" y="153"/>
                  </a:lnTo>
                  <a:lnTo>
                    <a:pt x="2363" y="77"/>
                  </a:lnTo>
                  <a:lnTo>
                    <a:pt x="2630" y="39"/>
                  </a:lnTo>
                  <a:lnTo>
                    <a:pt x="2935" y="1"/>
                  </a:lnTo>
                  <a:lnTo>
                    <a:pt x="2935" y="1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3468900" y="2608800"/>
              <a:ext cx="42900" cy="43850"/>
            </a:xfrm>
            <a:custGeom>
              <a:avLst/>
              <a:gdLst/>
              <a:ahLst/>
              <a:cxnLst/>
              <a:rect l="l" t="t" r="r" b="b"/>
              <a:pathLst>
                <a:path w="1716" h="1754" fill="none" extrusionOk="0">
                  <a:moveTo>
                    <a:pt x="1" y="572"/>
                  </a:moveTo>
                  <a:lnTo>
                    <a:pt x="1" y="572"/>
                  </a:lnTo>
                  <a:lnTo>
                    <a:pt x="77" y="420"/>
                  </a:lnTo>
                  <a:lnTo>
                    <a:pt x="153" y="268"/>
                  </a:lnTo>
                  <a:lnTo>
                    <a:pt x="305" y="153"/>
                  </a:lnTo>
                  <a:lnTo>
                    <a:pt x="458" y="77"/>
                  </a:lnTo>
                  <a:lnTo>
                    <a:pt x="610" y="39"/>
                  </a:lnTo>
                  <a:lnTo>
                    <a:pt x="763" y="1"/>
                  </a:lnTo>
                  <a:lnTo>
                    <a:pt x="953" y="1"/>
                  </a:lnTo>
                  <a:lnTo>
                    <a:pt x="1106" y="39"/>
                  </a:lnTo>
                  <a:lnTo>
                    <a:pt x="1106" y="39"/>
                  </a:lnTo>
                  <a:lnTo>
                    <a:pt x="1373" y="191"/>
                  </a:lnTo>
                  <a:lnTo>
                    <a:pt x="1563" y="382"/>
                  </a:lnTo>
                  <a:lnTo>
                    <a:pt x="1677" y="611"/>
                  </a:lnTo>
                  <a:lnTo>
                    <a:pt x="1716" y="877"/>
                  </a:lnTo>
                  <a:lnTo>
                    <a:pt x="1716" y="877"/>
                  </a:lnTo>
                  <a:lnTo>
                    <a:pt x="1677" y="1068"/>
                  </a:lnTo>
                  <a:lnTo>
                    <a:pt x="1563" y="1258"/>
                  </a:lnTo>
                  <a:lnTo>
                    <a:pt x="1411" y="1411"/>
                  </a:lnTo>
                  <a:lnTo>
                    <a:pt x="1258" y="1525"/>
                  </a:lnTo>
                  <a:lnTo>
                    <a:pt x="953" y="1716"/>
                  </a:lnTo>
                  <a:lnTo>
                    <a:pt x="839" y="1754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3489850" y="2682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40" name="Google Shape;340;p7"/>
          <p:cNvGrpSpPr/>
          <p:nvPr/>
        </p:nvGrpSpPr>
        <p:grpSpPr>
          <a:xfrm>
            <a:off x="3728431" y="3977861"/>
            <a:ext cx="246607" cy="230624"/>
            <a:chOff x="3408875" y="2986100"/>
            <a:chExt cx="162000" cy="151500"/>
          </a:xfrm>
        </p:grpSpPr>
        <p:sp>
          <p:nvSpPr>
            <p:cNvPr id="341" name="Google Shape;341;p7"/>
            <p:cNvSpPr/>
            <p:nvPr/>
          </p:nvSpPr>
          <p:spPr>
            <a:xfrm>
              <a:off x="3408875" y="2989900"/>
              <a:ext cx="162000" cy="147700"/>
            </a:xfrm>
            <a:custGeom>
              <a:avLst/>
              <a:gdLst/>
              <a:ahLst/>
              <a:cxnLst/>
              <a:rect l="l" t="t" r="r" b="b"/>
              <a:pathLst>
                <a:path w="6480" h="5908" fill="none" extrusionOk="0">
                  <a:moveTo>
                    <a:pt x="1" y="1182"/>
                  </a:moveTo>
                  <a:lnTo>
                    <a:pt x="1" y="5908"/>
                  </a:lnTo>
                  <a:lnTo>
                    <a:pt x="2059" y="4726"/>
                  </a:lnTo>
                  <a:lnTo>
                    <a:pt x="4421" y="5908"/>
                  </a:lnTo>
                  <a:lnTo>
                    <a:pt x="6479" y="4726"/>
                  </a:lnTo>
                  <a:lnTo>
                    <a:pt x="6479" y="1"/>
                  </a:lnTo>
                  <a:lnTo>
                    <a:pt x="4421" y="1182"/>
                  </a:lnTo>
                  <a:lnTo>
                    <a:pt x="2059" y="1"/>
                  </a:lnTo>
                  <a:lnTo>
                    <a:pt x="1" y="1182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3460325" y="2986100"/>
              <a:ext cx="25" cy="118150"/>
            </a:xfrm>
            <a:custGeom>
              <a:avLst/>
              <a:gdLst/>
              <a:ahLst/>
              <a:cxnLst/>
              <a:rect l="l" t="t" r="r" b="b"/>
              <a:pathLst>
                <a:path w="1" h="4726" fill="none" extrusionOk="0">
                  <a:moveTo>
                    <a:pt x="1" y="0"/>
                  </a:moveTo>
                  <a:lnTo>
                    <a:pt x="1" y="4726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3519400" y="3015625"/>
              <a:ext cx="25" cy="118175"/>
            </a:xfrm>
            <a:custGeom>
              <a:avLst/>
              <a:gdLst/>
              <a:ahLst/>
              <a:cxnLst/>
              <a:rect l="l" t="t" r="r" b="b"/>
              <a:pathLst>
                <a:path w="1" h="4727" fill="none" extrusionOk="0">
                  <a:moveTo>
                    <a:pt x="0" y="1"/>
                  </a:moveTo>
                  <a:lnTo>
                    <a:pt x="0" y="4726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44" name="Google Shape;344;p7"/>
          <p:cNvGrpSpPr/>
          <p:nvPr/>
        </p:nvGrpSpPr>
        <p:grpSpPr>
          <a:xfrm>
            <a:off x="3728431" y="4499999"/>
            <a:ext cx="246607" cy="246607"/>
            <a:chOff x="3408875" y="3405300"/>
            <a:chExt cx="162000" cy="162000"/>
          </a:xfrm>
        </p:grpSpPr>
        <p:sp>
          <p:nvSpPr>
            <p:cNvPr id="345" name="Google Shape;345;p7"/>
            <p:cNvSpPr/>
            <p:nvPr/>
          </p:nvSpPr>
          <p:spPr>
            <a:xfrm>
              <a:off x="3459375" y="3495825"/>
              <a:ext cx="103875" cy="62900"/>
            </a:xfrm>
            <a:custGeom>
              <a:avLst/>
              <a:gdLst/>
              <a:ahLst/>
              <a:cxnLst/>
              <a:rect l="l" t="t" r="r" b="b"/>
              <a:pathLst>
                <a:path w="4155" h="2516" fill="none" extrusionOk="0">
                  <a:moveTo>
                    <a:pt x="839" y="0"/>
                  </a:moveTo>
                  <a:lnTo>
                    <a:pt x="839" y="0"/>
                  </a:lnTo>
                  <a:lnTo>
                    <a:pt x="1334" y="419"/>
                  </a:lnTo>
                  <a:lnTo>
                    <a:pt x="1830" y="762"/>
                  </a:lnTo>
                  <a:lnTo>
                    <a:pt x="2211" y="381"/>
                  </a:lnTo>
                  <a:lnTo>
                    <a:pt x="2211" y="381"/>
                  </a:lnTo>
                  <a:lnTo>
                    <a:pt x="2363" y="267"/>
                  </a:lnTo>
                  <a:lnTo>
                    <a:pt x="2516" y="229"/>
                  </a:lnTo>
                  <a:lnTo>
                    <a:pt x="2668" y="191"/>
                  </a:lnTo>
                  <a:lnTo>
                    <a:pt x="2821" y="229"/>
                  </a:lnTo>
                  <a:lnTo>
                    <a:pt x="2821" y="229"/>
                  </a:lnTo>
                  <a:lnTo>
                    <a:pt x="3240" y="381"/>
                  </a:lnTo>
                  <a:lnTo>
                    <a:pt x="3659" y="458"/>
                  </a:lnTo>
                  <a:lnTo>
                    <a:pt x="3659" y="458"/>
                  </a:lnTo>
                  <a:lnTo>
                    <a:pt x="3888" y="534"/>
                  </a:lnTo>
                  <a:lnTo>
                    <a:pt x="4040" y="648"/>
                  </a:lnTo>
                  <a:lnTo>
                    <a:pt x="4154" y="839"/>
                  </a:lnTo>
                  <a:lnTo>
                    <a:pt x="4154" y="1029"/>
                  </a:lnTo>
                  <a:lnTo>
                    <a:pt x="4154" y="1906"/>
                  </a:lnTo>
                  <a:lnTo>
                    <a:pt x="4154" y="1906"/>
                  </a:lnTo>
                  <a:lnTo>
                    <a:pt x="4154" y="2058"/>
                  </a:lnTo>
                  <a:lnTo>
                    <a:pt x="4116" y="2172"/>
                  </a:lnTo>
                  <a:lnTo>
                    <a:pt x="4002" y="2325"/>
                  </a:lnTo>
                  <a:lnTo>
                    <a:pt x="3811" y="2477"/>
                  </a:lnTo>
                  <a:lnTo>
                    <a:pt x="3697" y="2515"/>
                  </a:lnTo>
                  <a:lnTo>
                    <a:pt x="3583" y="2515"/>
                  </a:lnTo>
                  <a:lnTo>
                    <a:pt x="3583" y="2515"/>
                  </a:lnTo>
                  <a:lnTo>
                    <a:pt x="3545" y="2515"/>
                  </a:lnTo>
                  <a:lnTo>
                    <a:pt x="3545" y="2515"/>
                  </a:lnTo>
                  <a:lnTo>
                    <a:pt x="2859" y="2401"/>
                  </a:lnTo>
                  <a:lnTo>
                    <a:pt x="2211" y="2211"/>
                  </a:lnTo>
                  <a:lnTo>
                    <a:pt x="1563" y="1944"/>
                  </a:lnTo>
                  <a:lnTo>
                    <a:pt x="991" y="1601"/>
                  </a:lnTo>
                  <a:lnTo>
                    <a:pt x="991" y="1601"/>
                  </a:lnTo>
                  <a:lnTo>
                    <a:pt x="496" y="1258"/>
                  </a:lnTo>
                  <a:lnTo>
                    <a:pt x="0" y="839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3417450" y="3410075"/>
              <a:ext cx="57200" cy="80050"/>
            </a:xfrm>
            <a:custGeom>
              <a:avLst/>
              <a:gdLst/>
              <a:ahLst/>
              <a:cxnLst/>
              <a:rect l="l" t="t" r="r" b="b"/>
              <a:pathLst>
                <a:path w="2288" h="3202" fill="none" extrusionOk="0">
                  <a:moveTo>
                    <a:pt x="915" y="3202"/>
                  </a:moveTo>
                  <a:lnTo>
                    <a:pt x="915" y="3202"/>
                  </a:lnTo>
                  <a:lnTo>
                    <a:pt x="572" y="2592"/>
                  </a:lnTo>
                  <a:lnTo>
                    <a:pt x="306" y="1982"/>
                  </a:lnTo>
                  <a:lnTo>
                    <a:pt x="115" y="1334"/>
                  </a:lnTo>
                  <a:lnTo>
                    <a:pt x="1" y="648"/>
                  </a:lnTo>
                  <a:lnTo>
                    <a:pt x="1" y="648"/>
                  </a:lnTo>
                  <a:lnTo>
                    <a:pt x="1" y="534"/>
                  </a:lnTo>
                  <a:lnTo>
                    <a:pt x="39" y="419"/>
                  </a:lnTo>
                  <a:lnTo>
                    <a:pt x="115" y="229"/>
                  </a:lnTo>
                  <a:lnTo>
                    <a:pt x="306" y="77"/>
                  </a:lnTo>
                  <a:lnTo>
                    <a:pt x="420" y="38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572" y="0"/>
                  </a:lnTo>
                  <a:lnTo>
                    <a:pt x="1449" y="0"/>
                  </a:lnTo>
                  <a:lnTo>
                    <a:pt x="1449" y="0"/>
                  </a:lnTo>
                  <a:lnTo>
                    <a:pt x="1677" y="38"/>
                  </a:lnTo>
                  <a:lnTo>
                    <a:pt x="1868" y="153"/>
                  </a:lnTo>
                  <a:lnTo>
                    <a:pt x="1982" y="305"/>
                  </a:lnTo>
                  <a:lnTo>
                    <a:pt x="2059" y="534"/>
                  </a:lnTo>
                  <a:lnTo>
                    <a:pt x="2059" y="534"/>
                  </a:lnTo>
                  <a:lnTo>
                    <a:pt x="2135" y="953"/>
                  </a:lnTo>
                  <a:lnTo>
                    <a:pt x="2287" y="1372"/>
                  </a:lnTo>
                  <a:lnTo>
                    <a:pt x="2287" y="1372"/>
                  </a:lnTo>
                  <a:lnTo>
                    <a:pt x="2287" y="1525"/>
                  </a:lnTo>
                  <a:lnTo>
                    <a:pt x="2287" y="1677"/>
                  </a:lnTo>
                  <a:lnTo>
                    <a:pt x="2211" y="1830"/>
                  </a:lnTo>
                  <a:lnTo>
                    <a:pt x="2135" y="1982"/>
                  </a:lnTo>
                  <a:lnTo>
                    <a:pt x="1754" y="2325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3408875" y="3405300"/>
              <a:ext cx="162000" cy="162000"/>
            </a:xfrm>
            <a:custGeom>
              <a:avLst/>
              <a:gdLst/>
              <a:ahLst/>
              <a:cxnLst/>
              <a:rect l="l" t="t" r="r" b="b"/>
              <a:pathLst>
                <a:path w="6480" h="6480" fill="none" extrusionOk="0">
                  <a:moveTo>
                    <a:pt x="6479" y="1"/>
                  </a:moveTo>
                  <a:lnTo>
                    <a:pt x="1" y="6479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48" name="Google Shape;348;p7"/>
          <p:cNvGrpSpPr/>
          <p:nvPr/>
        </p:nvGrpSpPr>
        <p:grpSpPr>
          <a:xfrm>
            <a:off x="3729877" y="5033781"/>
            <a:ext cx="245161" cy="236408"/>
            <a:chOff x="3409825" y="3832150"/>
            <a:chExt cx="161050" cy="155300"/>
          </a:xfrm>
        </p:grpSpPr>
        <p:sp>
          <p:nvSpPr>
            <p:cNvPr id="349" name="Google Shape;349;p7"/>
            <p:cNvSpPr/>
            <p:nvPr/>
          </p:nvSpPr>
          <p:spPr>
            <a:xfrm>
              <a:off x="3460325" y="3973150"/>
              <a:ext cx="14325" cy="14300"/>
            </a:xfrm>
            <a:custGeom>
              <a:avLst/>
              <a:gdLst/>
              <a:ahLst/>
              <a:cxnLst/>
              <a:rect l="l" t="t" r="r" b="b"/>
              <a:pathLst>
                <a:path w="573" h="572" fill="none" extrusionOk="0">
                  <a:moveTo>
                    <a:pt x="267" y="0"/>
                  </a:moveTo>
                  <a:lnTo>
                    <a:pt x="267" y="0"/>
                  </a:lnTo>
                  <a:lnTo>
                    <a:pt x="382" y="0"/>
                  </a:lnTo>
                  <a:lnTo>
                    <a:pt x="496" y="76"/>
                  </a:lnTo>
                  <a:lnTo>
                    <a:pt x="572" y="191"/>
                  </a:lnTo>
                  <a:lnTo>
                    <a:pt x="572" y="305"/>
                  </a:lnTo>
                  <a:lnTo>
                    <a:pt x="572" y="305"/>
                  </a:lnTo>
                  <a:lnTo>
                    <a:pt x="572" y="419"/>
                  </a:lnTo>
                  <a:lnTo>
                    <a:pt x="496" y="496"/>
                  </a:lnTo>
                  <a:lnTo>
                    <a:pt x="382" y="572"/>
                  </a:lnTo>
                  <a:lnTo>
                    <a:pt x="267" y="572"/>
                  </a:lnTo>
                  <a:lnTo>
                    <a:pt x="267" y="572"/>
                  </a:lnTo>
                  <a:lnTo>
                    <a:pt x="153" y="572"/>
                  </a:lnTo>
                  <a:lnTo>
                    <a:pt x="77" y="496"/>
                  </a:lnTo>
                  <a:lnTo>
                    <a:pt x="1" y="419"/>
                  </a:lnTo>
                  <a:lnTo>
                    <a:pt x="1" y="305"/>
                  </a:lnTo>
                  <a:lnTo>
                    <a:pt x="1" y="305"/>
                  </a:lnTo>
                  <a:lnTo>
                    <a:pt x="1" y="191"/>
                  </a:lnTo>
                  <a:lnTo>
                    <a:pt x="77" y="76"/>
                  </a:lnTo>
                  <a:lnTo>
                    <a:pt x="153" y="0"/>
                  </a:lnTo>
                  <a:lnTo>
                    <a:pt x="267" y="0"/>
                  </a:lnTo>
                  <a:lnTo>
                    <a:pt x="267" y="0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3541300" y="3973150"/>
              <a:ext cx="14325" cy="14300"/>
            </a:xfrm>
            <a:custGeom>
              <a:avLst/>
              <a:gdLst/>
              <a:ahLst/>
              <a:cxnLst/>
              <a:rect l="l" t="t" r="r" b="b"/>
              <a:pathLst>
                <a:path w="573" h="572" fill="none" extrusionOk="0">
                  <a:moveTo>
                    <a:pt x="268" y="0"/>
                  </a:moveTo>
                  <a:lnTo>
                    <a:pt x="268" y="0"/>
                  </a:lnTo>
                  <a:lnTo>
                    <a:pt x="382" y="0"/>
                  </a:lnTo>
                  <a:lnTo>
                    <a:pt x="496" y="76"/>
                  </a:lnTo>
                  <a:lnTo>
                    <a:pt x="573" y="191"/>
                  </a:lnTo>
                  <a:lnTo>
                    <a:pt x="573" y="305"/>
                  </a:lnTo>
                  <a:lnTo>
                    <a:pt x="573" y="305"/>
                  </a:lnTo>
                  <a:lnTo>
                    <a:pt x="573" y="419"/>
                  </a:lnTo>
                  <a:lnTo>
                    <a:pt x="496" y="496"/>
                  </a:lnTo>
                  <a:lnTo>
                    <a:pt x="382" y="572"/>
                  </a:lnTo>
                  <a:lnTo>
                    <a:pt x="268" y="572"/>
                  </a:lnTo>
                  <a:lnTo>
                    <a:pt x="268" y="572"/>
                  </a:lnTo>
                  <a:lnTo>
                    <a:pt x="153" y="572"/>
                  </a:lnTo>
                  <a:lnTo>
                    <a:pt x="77" y="496"/>
                  </a:lnTo>
                  <a:lnTo>
                    <a:pt x="1" y="419"/>
                  </a:lnTo>
                  <a:lnTo>
                    <a:pt x="1" y="305"/>
                  </a:lnTo>
                  <a:lnTo>
                    <a:pt x="1" y="305"/>
                  </a:lnTo>
                  <a:lnTo>
                    <a:pt x="1" y="191"/>
                  </a:lnTo>
                  <a:lnTo>
                    <a:pt x="77" y="76"/>
                  </a:lnTo>
                  <a:lnTo>
                    <a:pt x="153" y="0"/>
                  </a:lnTo>
                  <a:lnTo>
                    <a:pt x="268" y="0"/>
                  </a:lnTo>
                  <a:lnTo>
                    <a:pt x="268" y="0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3409825" y="3832150"/>
              <a:ext cx="161050" cy="110525"/>
            </a:xfrm>
            <a:custGeom>
              <a:avLst/>
              <a:gdLst/>
              <a:ahLst/>
              <a:cxnLst/>
              <a:rect l="l" t="t" r="r" b="b"/>
              <a:pathLst>
                <a:path w="6442" h="4421" fill="none" extrusionOk="0">
                  <a:moveTo>
                    <a:pt x="1" y="0"/>
                  </a:moveTo>
                  <a:lnTo>
                    <a:pt x="1144" y="0"/>
                  </a:lnTo>
                  <a:lnTo>
                    <a:pt x="1906" y="3925"/>
                  </a:lnTo>
                  <a:lnTo>
                    <a:pt x="1906" y="3925"/>
                  </a:lnTo>
                  <a:lnTo>
                    <a:pt x="1982" y="4116"/>
                  </a:lnTo>
                  <a:lnTo>
                    <a:pt x="2135" y="4268"/>
                  </a:lnTo>
                  <a:lnTo>
                    <a:pt x="2287" y="4383"/>
                  </a:lnTo>
                  <a:lnTo>
                    <a:pt x="2516" y="4421"/>
                  </a:lnTo>
                  <a:lnTo>
                    <a:pt x="5374" y="4421"/>
                  </a:lnTo>
                  <a:lnTo>
                    <a:pt x="5374" y="4421"/>
                  </a:lnTo>
                  <a:lnTo>
                    <a:pt x="5565" y="4383"/>
                  </a:lnTo>
                  <a:lnTo>
                    <a:pt x="5755" y="4268"/>
                  </a:lnTo>
                  <a:lnTo>
                    <a:pt x="5870" y="4116"/>
                  </a:lnTo>
                  <a:lnTo>
                    <a:pt x="5946" y="3925"/>
                  </a:lnTo>
                  <a:lnTo>
                    <a:pt x="6441" y="1448"/>
                  </a:lnTo>
                  <a:lnTo>
                    <a:pt x="1449" y="1448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52" name="Google Shape;352;p7"/>
          <p:cNvGrpSpPr/>
          <p:nvPr/>
        </p:nvGrpSpPr>
        <p:grpSpPr>
          <a:xfrm>
            <a:off x="3751645" y="5568973"/>
            <a:ext cx="201624" cy="224839"/>
            <a:chOff x="3424125" y="4259925"/>
            <a:chExt cx="132450" cy="147700"/>
          </a:xfrm>
        </p:grpSpPr>
        <p:sp>
          <p:nvSpPr>
            <p:cNvPr id="353" name="Google Shape;353;p7"/>
            <p:cNvSpPr/>
            <p:nvPr/>
          </p:nvSpPr>
          <p:spPr>
            <a:xfrm>
              <a:off x="3424125" y="4289450"/>
              <a:ext cx="132450" cy="25"/>
            </a:xfrm>
            <a:custGeom>
              <a:avLst/>
              <a:gdLst/>
              <a:ahLst/>
              <a:cxnLst/>
              <a:rect l="l" t="t" r="r" b="b"/>
              <a:pathLst>
                <a:path w="5298" h="1" fill="none" extrusionOk="0">
                  <a:moveTo>
                    <a:pt x="0" y="1"/>
                  </a:moveTo>
                  <a:lnTo>
                    <a:pt x="572" y="1"/>
                  </a:lnTo>
                  <a:lnTo>
                    <a:pt x="5298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3438425" y="4289450"/>
              <a:ext cx="102900" cy="118175"/>
            </a:xfrm>
            <a:custGeom>
              <a:avLst/>
              <a:gdLst/>
              <a:ahLst/>
              <a:cxnLst/>
              <a:rect l="l" t="t" r="r" b="b"/>
              <a:pathLst>
                <a:path w="4116" h="4727" fill="none" extrusionOk="0">
                  <a:moveTo>
                    <a:pt x="4116" y="1"/>
                  </a:moveTo>
                  <a:lnTo>
                    <a:pt x="4116" y="4117"/>
                  </a:lnTo>
                  <a:lnTo>
                    <a:pt x="4116" y="4117"/>
                  </a:lnTo>
                  <a:lnTo>
                    <a:pt x="4116" y="4231"/>
                  </a:lnTo>
                  <a:lnTo>
                    <a:pt x="4078" y="4345"/>
                  </a:lnTo>
                  <a:lnTo>
                    <a:pt x="3964" y="4536"/>
                  </a:lnTo>
                  <a:lnTo>
                    <a:pt x="3773" y="4650"/>
                  </a:lnTo>
                  <a:lnTo>
                    <a:pt x="3659" y="4688"/>
                  </a:lnTo>
                  <a:lnTo>
                    <a:pt x="3544" y="4726"/>
                  </a:lnTo>
                  <a:lnTo>
                    <a:pt x="610" y="4726"/>
                  </a:lnTo>
                  <a:lnTo>
                    <a:pt x="610" y="4726"/>
                  </a:lnTo>
                  <a:lnTo>
                    <a:pt x="457" y="4688"/>
                  </a:lnTo>
                  <a:lnTo>
                    <a:pt x="381" y="4650"/>
                  </a:lnTo>
                  <a:lnTo>
                    <a:pt x="191" y="4536"/>
                  </a:lnTo>
                  <a:lnTo>
                    <a:pt x="38" y="4345"/>
                  </a:lnTo>
                  <a:lnTo>
                    <a:pt x="0" y="4231"/>
                  </a:lnTo>
                  <a:lnTo>
                    <a:pt x="0" y="4117"/>
                  </a:lnTo>
                  <a:lnTo>
                    <a:pt x="0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3460325" y="4259925"/>
              <a:ext cx="59100" cy="29550"/>
            </a:xfrm>
            <a:custGeom>
              <a:avLst/>
              <a:gdLst/>
              <a:ahLst/>
              <a:cxnLst/>
              <a:rect l="l" t="t" r="r" b="b"/>
              <a:pathLst>
                <a:path w="2364" h="1182" fill="none" extrusionOk="0">
                  <a:moveTo>
                    <a:pt x="1" y="1182"/>
                  </a:moveTo>
                  <a:lnTo>
                    <a:pt x="1" y="610"/>
                  </a:lnTo>
                  <a:lnTo>
                    <a:pt x="1" y="610"/>
                  </a:lnTo>
                  <a:lnTo>
                    <a:pt x="39" y="458"/>
                  </a:lnTo>
                  <a:lnTo>
                    <a:pt x="77" y="381"/>
                  </a:lnTo>
                  <a:lnTo>
                    <a:pt x="191" y="191"/>
                  </a:lnTo>
                  <a:lnTo>
                    <a:pt x="382" y="38"/>
                  </a:lnTo>
                  <a:lnTo>
                    <a:pt x="496" y="0"/>
                  </a:lnTo>
                  <a:lnTo>
                    <a:pt x="610" y="0"/>
                  </a:lnTo>
                  <a:lnTo>
                    <a:pt x="1792" y="0"/>
                  </a:lnTo>
                  <a:lnTo>
                    <a:pt x="1792" y="0"/>
                  </a:lnTo>
                  <a:lnTo>
                    <a:pt x="1906" y="0"/>
                  </a:lnTo>
                  <a:lnTo>
                    <a:pt x="2020" y="38"/>
                  </a:lnTo>
                  <a:lnTo>
                    <a:pt x="2211" y="191"/>
                  </a:lnTo>
                  <a:lnTo>
                    <a:pt x="2325" y="381"/>
                  </a:lnTo>
                  <a:lnTo>
                    <a:pt x="2363" y="458"/>
                  </a:lnTo>
                  <a:lnTo>
                    <a:pt x="2363" y="610"/>
                  </a:lnTo>
                  <a:lnTo>
                    <a:pt x="2363" y="1182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3475575" y="4326625"/>
              <a:ext cx="25" cy="43850"/>
            </a:xfrm>
            <a:custGeom>
              <a:avLst/>
              <a:gdLst/>
              <a:ahLst/>
              <a:cxnLst/>
              <a:rect l="l" t="t" r="r" b="b"/>
              <a:pathLst>
                <a:path w="1" h="1754" fill="none" extrusionOk="0">
                  <a:moveTo>
                    <a:pt x="0" y="0"/>
                  </a:moveTo>
                  <a:lnTo>
                    <a:pt x="0" y="1753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3505100" y="4326625"/>
              <a:ext cx="25" cy="43850"/>
            </a:xfrm>
            <a:custGeom>
              <a:avLst/>
              <a:gdLst/>
              <a:ahLst/>
              <a:cxnLst/>
              <a:rect l="l" t="t" r="r" b="b"/>
              <a:pathLst>
                <a:path w="1" h="1754" fill="none" extrusionOk="0">
                  <a:moveTo>
                    <a:pt x="1" y="0"/>
                  </a:moveTo>
                  <a:lnTo>
                    <a:pt x="1" y="1753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58" name="Google Shape;358;p7"/>
          <p:cNvGrpSpPr/>
          <p:nvPr/>
        </p:nvGrpSpPr>
        <p:grpSpPr>
          <a:xfrm>
            <a:off x="3773414" y="6086771"/>
            <a:ext cx="156641" cy="246607"/>
            <a:chOff x="3438425" y="4676275"/>
            <a:chExt cx="102900" cy="162000"/>
          </a:xfrm>
        </p:grpSpPr>
        <p:sp>
          <p:nvSpPr>
            <p:cNvPr id="359" name="Google Shape;359;p7"/>
            <p:cNvSpPr/>
            <p:nvPr/>
          </p:nvSpPr>
          <p:spPr>
            <a:xfrm>
              <a:off x="3438425" y="4705800"/>
              <a:ext cx="102900" cy="103875"/>
            </a:xfrm>
            <a:custGeom>
              <a:avLst/>
              <a:gdLst/>
              <a:ahLst/>
              <a:cxnLst/>
              <a:rect l="l" t="t" r="r" b="b"/>
              <a:pathLst>
                <a:path w="4116" h="4155" fill="none" extrusionOk="0">
                  <a:moveTo>
                    <a:pt x="2058" y="1"/>
                  </a:moveTo>
                  <a:lnTo>
                    <a:pt x="2058" y="1"/>
                  </a:lnTo>
                  <a:lnTo>
                    <a:pt x="2477" y="39"/>
                  </a:lnTo>
                  <a:lnTo>
                    <a:pt x="2858" y="191"/>
                  </a:lnTo>
                  <a:lnTo>
                    <a:pt x="3201" y="382"/>
                  </a:lnTo>
                  <a:lnTo>
                    <a:pt x="3506" y="611"/>
                  </a:lnTo>
                  <a:lnTo>
                    <a:pt x="3773" y="915"/>
                  </a:lnTo>
                  <a:lnTo>
                    <a:pt x="3964" y="1258"/>
                  </a:lnTo>
                  <a:lnTo>
                    <a:pt x="4078" y="1678"/>
                  </a:lnTo>
                  <a:lnTo>
                    <a:pt x="4116" y="2059"/>
                  </a:lnTo>
                  <a:lnTo>
                    <a:pt x="4116" y="2059"/>
                  </a:lnTo>
                  <a:lnTo>
                    <a:pt x="4078" y="2478"/>
                  </a:lnTo>
                  <a:lnTo>
                    <a:pt x="3964" y="2859"/>
                  </a:lnTo>
                  <a:lnTo>
                    <a:pt x="3773" y="3240"/>
                  </a:lnTo>
                  <a:lnTo>
                    <a:pt x="3506" y="3545"/>
                  </a:lnTo>
                  <a:lnTo>
                    <a:pt x="3201" y="3774"/>
                  </a:lnTo>
                  <a:lnTo>
                    <a:pt x="2858" y="3964"/>
                  </a:lnTo>
                  <a:lnTo>
                    <a:pt x="2477" y="4079"/>
                  </a:lnTo>
                  <a:lnTo>
                    <a:pt x="2058" y="4155"/>
                  </a:lnTo>
                  <a:lnTo>
                    <a:pt x="2058" y="4155"/>
                  </a:lnTo>
                  <a:lnTo>
                    <a:pt x="1639" y="4079"/>
                  </a:lnTo>
                  <a:lnTo>
                    <a:pt x="1258" y="3964"/>
                  </a:lnTo>
                  <a:lnTo>
                    <a:pt x="915" y="3774"/>
                  </a:lnTo>
                  <a:lnTo>
                    <a:pt x="610" y="3545"/>
                  </a:lnTo>
                  <a:lnTo>
                    <a:pt x="343" y="3240"/>
                  </a:lnTo>
                  <a:lnTo>
                    <a:pt x="152" y="2859"/>
                  </a:lnTo>
                  <a:lnTo>
                    <a:pt x="38" y="2478"/>
                  </a:lnTo>
                  <a:lnTo>
                    <a:pt x="0" y="2059"/>
                  </a:lnTo>
                  <a:lnTo>
                    <a:pt x="0" y="2059"/>
                  </a:lnTo>
                  <a:lnTo>
                    <a:pt x="38" y="1678"/>
                  </a:lnTo>
                  <a:lnTo>
                    <a:pt x="152" y="1258"/>
                  </a:lnTo>
                  <a:lnTo>
                    <a:pt x="343" y="915"/>
                  </a:lnTo>
                  <a:lnTo>
                    <a:pt x="610" y="611"/>
                  </a:lnTo>
                  <a:lnTo>
                    <a:pt x="915" y="382"/>
                  </a:lnTo>
                  <a:lnTo>
                    <a:pt x="1258" y="191"/>
                  </a:lnTo>
                  <a:lnTo>
                    <a:pt x="1639" y="39"/>
                  </a:lnTo>
                  <a:lnTo>
                    <a:pt x="2058" y="1"/>
                  </a:lnTo>
                  <a:lnTo>
                    <a:pt x="2058" y="1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3489850" y="4735350"/>
              <a:ext cx="11475" cy="33375"/>
            </a:xfrm>
            <a:custGeom>
              <a:avLst/>
              <a:gdLst/>
              <a:ahLst/>
              <a:cxnLst/>
              <a:rect l="l" t="t" r="r" b="b"/>
              <a:pathLst>
                <a:path w="459" h="1335" fill="none" extrusionOk="0">
                  <a:moveTo>
                    <a:pt x="1" y="0"/>
                  </a:moveTo>
                  <a:lnTo>
                    <a:pt x="1" y="877"/>
                  </a:lnTo>
                  <a:lnTo>
                    <a:pt x="458" y="1334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3456525" y="4797275"/>
              <a:ext cx="66700" cy="41000"/>
            </a:xfrm>
            <a:custGeom>
              <a:avLst/>
              <a:gdLst/>
              <a:ahLst/>
              <a:cxnLst/>
              <a:rect l="l" t="t" r="r" b="b"/>
              <a:pathLst>
                <a:path w="2668" h="1640" fill="none" extrusionOk="0">
                  <a:moveTo>
                    <a:pt x="2668" y="0"/>
                  </a:moveTo>
                  <a:lnTo>
                    <a:pt x="2554" y="1106"/>
                  </a:lnTo>
                  <a:lnTo>
                    <a:pt x="2554" y="1106"/>
                  </a:lnTo>
                  <a:lnTo>
                    <a:pt x="2515" y="1334"/>
                  </a:lnTo>
                  <a:lnTo>
                    <a:pt x="2363" y="1487"/>
                  </a:lnTo>
                  <a:lnTo>
                    <a:pt x="2211" y="1601"/>
                  </a:lnTo>
                  <a:lnTo>
                    <a:pt x="1982" y="1639"/>
                  </a:lnTo>
                  <a:lnTo>
                    <a:pt x="686" y="1639"/>
                  </a:lnTo>
                  <a:lnTo>
                    <a:pt x="686" y="1639"/>
                  </a:lnTo>
                  <a:lnTo>
                    <a:pt x="496" y="1601"/>
                  </a:lnTo>
                  <a:lnTo>
                    <a:pt x="305" y="1487"/>
                  </a:lnTo>
                  <a:lnTo>
                    <a:pt x="191" y="1334"/>
                  </a:lnTo>
                  <a:lnTo>
                    <a:pt x="114" y="1106"/>
                  </a:lnTo>
                  <a:lnTo>
                    <a:pt x="0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3456525" y="4676275"/>
              <a:ext cx="66700" cy="41950"/>
            </a:xfrm>
            <a:custGeom>
              <a:avLst/>
              <a:gdLst/>
              <a:ahLst/>
              <a:cxnLst/>
              <a:rect l="l" t="t" r="r" b="b"/>
              <a:pathLst>
                <a:path w="2668" h="1678" fill="none" extrusionOk="0">
                  <a:moveTo>
                    <a:pt x="0" y="1677"/>
                  </a:moveTo>
                  <a:lnTo>
                    <a:pt x="114" y="534"/>
                  </a:lnTo>
                  <a:lnTo>
                    <a:pt x="114" y="534"/>
                  </a:lnTo>
                  <a:lnTo>
                    <a:pt x="191" y="343"/>
                  </a:lnTo>
                  <a:lnTo>
                    <a:pt x="305" y="153"/>
                  </a:lnTo>
                  <a:lnTo>
                    <a:pt x="496" y="39"/>
                  </a:lnTo>
                  <a:lnTo>
                    <a:pt x="686" y="0"/>
                  </a:lnTo>
                  <a:lnTo>
                    <a:pt x="1982" y="0"/>
                  </a:lnTo>
                  <a:lnTo>
                    <a:pt x="1982" y="0"/>
                  </a:lnTo>
                  <a:lnTo>
                    <a:pt x="2211" y="39"/>
                  </a:lnTo>
                  <a:lnTo>
                    <a:pt x="2401" y="153"/>
                  </a:lnTo>
                  <a:lnTo>
                    <a:pt x="2515" y="343"/>
                  </a:lnTo>
                  <a:lnTo>
                    <a:pt x="2592" y="534"/>
                  </a:lnTo>
                  <a:lnTo>
                    <a:pt x="2668" y="1677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3" name="Google Shape;363;p7"/>
          <p:cNvGrpSpPr/>
          <p:nvPr/>
        </p:nvGrpSpPr>
        <p:grpSpPr>
          <a:xfrm>
            <a:off x="4411670" y="1380154"/>
            <a:ext cx="134911" cy="178409"/>
            <a:chOff x="4080575" y="898625"/>
            <a:chExt cx="88625" cy="117200"/>
          </a:xfrm>
        </p:grpSpPr>
        <p:sp>
          <p:nvSpPr>
            <p:cNvPr id="364" name="Google Shape;364;p7"/>
            <p:cNvSpPr/>
            <p:nvPr/>
          </p:nvSpPr>
          <p:spPr>
            <a:xfrm>
              <a:off x="4125350" y="942450"/>
              <a:ext cx="25" cy="73375"/>
            </a:xfrm>
            <a:custGeom>
              <a:avLst/>
              <a:gdLst/>
              <a:ahLst/>
              <a:cxnLst/>
              <a:rect l="l" t="t" r="r" b="b"/>
              <a:pathLst>
                <a:path w="1" h="2935" fill="none" extrusionOk="0">
                  <a:moveTo>
                    <a:pt x="0" y="2935"/>
                  </a:moveTo>
                  <a:lnTo>
                    <a:pt x="0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4169175" y="898625"/>
              <a:ext cx="25" cy="117200"/>
            </a:xfrm>
            <a:custGeom>
              <a:avLst/>
              <a:gdLst/>
              <a:ahLst/>
              <a:cxnLst/>
              <a:rect l="l" t="t" r="r" b="b"/>
              <a:pathLst>
                <a:path w="1" h="4688" fill="none" extrusionOk="0">
                  <a:moveTo>
                    <a:pt x="1" y="4688"/>
                  </a:moveTo>
                  <a:lnTo>
                    <a:pt x="1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4080575" y="987225"/>
              <a:ext cx="25" cy="28600"/>
            </a:xfrm>
            <a:custGeom>
              <a:avLst/>
              <a:gdLst/>
              <a:ahLst/>
              <a:cxnLst/>
              <a:rect l="l" t="t" r="r" b="b"/>
              <a:pathLst>
                <a:path w="1" h="1144" fill="none" extrusionOk="0">
                  <a:moveTo>
                    <a:pt x="0" y="1144"/>
                  </a:moveTo>
                  <a:lnTo>
                    <a:pt x="0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7" name="Google Shape;367;p7"/>
          <p:cNvGrpSpPr/>
          <p:nvPr/>
        </p:nvGrpSpPr>
        <p:grpSpPr>
          <a:xfrm>
            <a:off x="4356564" y="1897952"/>
            <a:ext cx="246569" cy="201624"/>
            <a:chOff x="4044375" y="1314975"/>
            <a:chExt cx="161975" cy="132450"/>
          </a:xfrm>
        </p:grpSpPr>
        <p:sp>
          <p:nvSpPr>
            <p:cNvPr id="368" name="Google Shape;368;p7"/>
            <p:cNvSpPr/>
            <p:nvPr/>
          </p:nvSpPr>
          <p:spPr>
            <a:xfrm>
              <a:off x="4044375" y="1314975"/>
              <a:ext cx="161975" cy="132450"/>
            </a:xfrm>
            <a:custGeom>
              <a:avLst/>
              <a:gdLst/>
              <a:ahLst/>
              <a:cxnLst/>
              <a:rect l="l" t="t" r="r" b="b"/>
              <a:pathLst>
                <a:path w="6479" h="5298" fill="none" extrusionOk="0">
                  <a:moveTo>
                    <a:pt x="6479" y="4726"/>
                  </a:moveTo>
                  <a:lnTo>
                    <a:pt x="6479" y="4726"/>
                  </a:lnTo>
                  <a:lnTo>
                    <a:pt x="6441" y="4840"/>
                  </a:lnTo>
                  <a:lnTo>
                    <a:pt x="6403" y="4955"/>
                  </a:lnTo>
                  <a:lnTo>
                    <a:pt x="6288" y="5145"/>
                  </a:lnTo>
                  <a:lnTo>
                    <a:pt x="6098" y="5260"/>
                  </a:lnTo>
                  <a:lnTo>
                    <a:pt x="5983" y="5298"/>
                  </a:lnTo>
                  <a:lnTo>
                    <a:pt x="5869" y="5298"/>
                  </a:lnTo>
                  <a:lnTo>
                    <a:pt x="572" y="5298"/>
                  </a:lnTo>
                  <a:lnTo>
                    <a:pt x="572" y="5298"/>
                  </a:lnTo>
                  <a:lnTo>
                    <a:pt x="457" y="5298"/>
                  </a:lnTo>
                  <a:lnTo>
                    <a:pt x="343" y="5260"/>
                  </a:lnTo>
                  <a:lnTo>
                    <a:pt x="153" y="5145"/>
                  </a:lnTo>
                  <a:lnTo>
                    <a:pt x="38" y="4955"/>
                  </a:lnTo>
                  <a:lnTo>
                    <a:pt x="0" y="4840"/>
                  </a:lnTo>
                  <a:lnTo>
                    <a:pt x="0" y="4726"/>
                  </a:lnTo>
                  <a:lnTo>
                    <a:pt x="0" y="1487"/>
                  </a:lnTo>
                  <a:lnTo>
                    <a:pt x="0" y="1487"/>
                  </a:lnTo>
                  <a:lnTo>
                    <a:pt x="0" y="1372"/>
                  </a:lnTo>
                  <a:lnTo>
                    <a:pt x="38" y="1258"/>
                  </a:lnTo>
                  <a:lnTo>
                    <a:pt x="153" y="1068"/>
                  </a:lnTo>
                  <a:lnTo>
                    <a:pt x="343" y="915"/>
                  </a:lnTo>
                  <a:lnTo>
                    <a:pt x="457" y="915"/>
                  </a:lnTo>
                  <a:lnTo>
                    <a:pt x="572" y="877"/>
                  </a:lnTo>
                  <a:lnTo>
                    <a:pt x="1753" y="877"/>
                  </a:lnTo>
                  <a:lnTo>
                    <a:pt x="2325" y="0"/>
                  </a:lnTo>
                  <a:lnTo>
                    <a:pt x="4116" y="0"/>
                  </a:lnTo>
                  <a:lnTo>
                    <a:pt x="4688" y="877"/>
                  </a:lnTo>
                  <a:lnTo>
                    <a:pt x="5869" y="877"/>
                  </a:lnTo>
                  <a:lnTo>
                    <a:pt x="5869" y="877"/>
                  </a:lnTo>
                  <a:lnTo>
                    <a:pt x="5983" y="915"/>
                  </a:lnTo>
                  <a:lnTo>
                    <a:pt x="6098" y="915"/>
                  </a:lnTo>
                  <a:lnTo>
                    <a:pt x="6288" y="1068"/>
                  </a:lnTo>
                  <a:lnTo>
                    <a:pt x="6403" y="1258"/>
                  </a:lnTo>
                  <a:lnTo>
                    <a:pt x="6441" y="1372"/>
                  </a:lnTo>
                  <a:lnTo>
                    <a:pt x="6479" y="1487"/>
                  </a:lnTo>
                  <a:lnTo>
                    <a:pt x="6479" y="4726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4095825" y="1358800"/>
              <a:ext cx="58125" cy="58150"/>
            </a:xfrm>
            <a:custGeom>
              <a:avLst/>
              <a:gdLst/>
              <a:ahLst/>
              <a:cxnLst/>
              <a:rect l="l" t="t" r="r" b="b"/>
              <a:pathLst>
                <a:path w="2325" h="2326" fill="none" extrusionOk="0">
                  <a:moveTo>
                    <a:pt x="1181" y="1"/>
                  </a:moveTo>
                  <a:lnTo>
                    <a:pt x="1181" y="1"/>
                  </a:lnTo>
                  <a:lnTo>
                    <a:pt x="1410" y="1"/>
                  </a:lnTo>
                  <a:lnTo>
                    <a:pt x="1639" y="77"/>
                  </a:lnTo>
                  <a:lnTo>
                    <a:pt x="1829" y="191"/>
                  </a:lnTo>
                  <a:lnTo>
                    <a:pt x="1982" y="344"/>
                  </a:lnTo>
                  <a:lnTo>
                    <a:pt x="2134" y="496"/>
                  </a:lnTo>
                  <a:lnTo>
                    <a:pt x="2249" y="725"/>
                  </a:lnTo>
                  <a:lnTo>
                    <a:pt x="2325" y="915"/>
                  </a:lnTo>
                  <a:lnTo>
                    <a:pt x="2325" y="1182"/>
                  </a:lnTo>
                  <a:lnTo>
                    <a:pt x="2325" y="1182"/>
                  </a:lnTo>
                  <a:lnTo>
                    <a:pt x="2325" y="1411"/>
                  </a:lnTo>
                  <a:lnTo>
                    <a:pt x="2249" y="1639"/>
                  </a:lnTo>
                  <a:lnTo>
                    <a:pt x="2134" y="1830"/>
                  </a:lnTo>
                  <a:lnTo>
                    <a:pt x="1982" y="1982"/>
                  </a:lnTo>
                  <a:lnTo>
                    <a:pt x="1829" y="2135"/>
                  </a:lnTo>
                  <a:lnTo>
                    <a:pt x="1639" y="2249"/>
                  </a:lnTo>
                  <a:lnTo>
                    <a:pt x="1410" y="2325"/>
                  </a:lnTo>
                  <a:lnTo>
                    <a:pt x="1181" y="2325"/>
                  </a:lnTo>
                  <a:lnTo>
                    <a:pt x="1181" y="2325"/>
                  </a:lnTo>
                  <a:lnTo>
                    <a:pt x="915" y="2325"/>
                  </a:lnTo>
                  <a:lnTo>
                    <a:pt x="724" y="2249"/>
                  </a:lnTo>
                  <a:lnTo>
                    <a:pt x="495" y="2135"/>
                  </a:lnTo>
                  <a:lnTo>
                    <a:pt x="343" y="1982"/>
                  </a:lnTo>
                  <a:lnTo>
                    <a:pt x="191" y="1830"/>
                  </a:lnTo>
                  <a:lnTo>
                    <a:pt x="76" y="1639"/>
                  </a:lnTo>
                  <a:lnTo>
                    <a:pt x="0" y="1411"/>
                  </a:lnTo>
                  <a:lnTo>
                    <a:pt x="0" y="1182"/>
                  </a:lnTo>
                  <a:lnTo>
                    <a:pt x="0" y="1182"/>
                  </a:lnTo>
                  <a:lnTo>
                    <a:pt x="0" y="915"/>
                  </a:lnTo>
                  <a:lnTo>
                    <a:pt x="76" y="725"/>
                  </a:lnTo>
                  <a:lnTo>
                    <a:pt x="191" y="496"/>
                  </a:lnTo>
                  <a:lnTo>
                    <a:pt x="343" y="344"/>
                  </a:lnTo>
                  <a:lnTo>
                    <a:pt x="495" y="191"/>
                  </a:lnTo>
                  <a:lnTo>
                    <a:pt x="724" y="77"/>
                  </a:lnTo>
                  <a:lnTo>
                    <a:pt x="915" y="1"/>
                  </a:lnTo>
                  <a:lnTo>
                    <a:pt x="1181" y="1"/>
                  </a:lnTo>
                  <a:lnTo>
                    <a:pt x="1181" y="1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70" name="Google Shape;370;p7"/>
          <p:cNvGrpSpPr/>
          <p:nvPr/>
        </p:nvGrpSpPr>
        <p:grpSpPr>
          <a:xfrm>
            <a:off x="4356564" y="2404145"/>
            <a:ext cx="246569" cy="246607"/>
            <a:chOff x="4044375" y="1723700"/>
            <a:chExt cx="161975" cy="162000"/>
          </a:xfrm>
        </p:grpSpPr>
        <p:sp>
          <p:nvSpPr>
            <p:cNvPr id="371" name="Google Shape;371;p7"/>
            <p:cNvSpPr/>
            <p:nvPr/>
          </p:nvSpPr>
          <p:spPr>
            <a:xfrm>
              <a:off x="4066275" y="1746575"/>
              <a:ext cx="117225" cy="117200"/>
            </a:xfrm>
            <a:custGeom>
              <a:avLst/>
              <a:gdLst/>
              <a:ahLst/>
              <a:cxnLst/>
              <a:rect l="l" t="t" r="r" b="b"/>
              <a:pathLst>
                <a:path w="4689" h="4688" fill="none" extrusionOk="0">
                  <a:moveTo>
                    <a:pt x="572" y="0"/>
                  </a:moveTo>
                  <a:lnTo>
                    <a:pt x="4117" y="0"/>
                  </a:lnTo>
                  <a:lnTo>
                    <a:pt x="4117" y="0"/>
                  </a:lnTo>
                  <a:lnTo>
                    <a:pt x="4231" y="0"/>
                  </a:lnTo>
                  <a:lnTo>
                    <a:pt x="4345" y="38"/>
                  </a:lnTo>
                  <a:lnTo>
                    <a:pt x="4536" y="153"/>
                  </a:lnTo>
                  <a:lnTo>
                    <a:pt x="4650" y="343"/>
                  </a:lnTo>
                  <a:lnTo>
                    <a:pt x="4688" y="458"/>
                  </a:lnTo>
                  <a:lnTo>
                    <a:pt x="4688" y="572"/>
                  </a:lnTo>
                  <a:lnTo>
                    <a:pt x="4688" y="4116"/>
                  </a:lnTo>
                  <a:lnTo>
                    <a:pt x="4688" y="4116"/>
                  </a:lnTo>
                  <a:lnTo>
                    <a:pt x="4688" y="4230"/>
                  </a:lnTo>
                  <a:lnTo>
                    <a:pt x="4650" y="4345"/>
                  </a:lnTo>
                  <a:lnTo>
                    <a:pt x="4536" y="4535"/>
                  </a:lnTo>
                  <a:lnTo>
                    <a:pt x="4345" y="4650"/>
                  </a:lnTo>
                  <a:lnTo>
                    <a:pt x="4231" y="4688"/>
                  </a:lnTo>
                  <a:lnTo>
                    <a:pt x="4117" y="4688"/>
                  </a:lnTo>
                  <a:lnTo>
                    <a:pt x="572" y="4688"/>
                  </a:lnTo>
                  <a:lnTo>
                    <a:pt x="572" y="4688"/>
                  </a:lnTo>
                  <a:lnTo>
                    <a:pt x="458" y="4688"/>
                  </a:lnTo>
                  <a:lnTo>
                    <a:pt x="344" y="4650"/>
                  </a:lnTo>
                  <a:lnTo>
                    <a:pt x="153" y="4535"/>
                  </a:lnTo>
                  <a:lnTo>
                    <a:pt x="39" y="4345"/>
                  </a:lnTo>
                  <a:lnTo>
                    <a:pt x="1" y="4230"/>
                  </a:lnTo>
                  <a:lnTo>
                    <a:pt x="1" y="4116"/>
                  </a:lnTo>
                  <a:lnTo>
                    <a:pt x="1" y="572"/>
                  </a:lnTo>
                  <a:lnTo>
                    <a:pt x="1" y="572"/>
                  </a:lnTo>
                  <a:lnTo>
                    <a:pt x="1" y="458"/>
                  </a:lnTo>
                  <a:lnTo>
                    <a:pt x="39" y="343"/>
                  </a:lnTo>
                  <a:lnTo>
                    <a:pt x="153" y="153"/>
                  </a:lnTo>
                  <a:lnTo>
                    <a:pt x="344" y="38"/>
                  </a:lnTo>
                  <a:lnTo>
                    <a:pt x="458" y="0"/>
                  </a:lnTo>
                  <a:lnTo>
                    <a:pt x="572" y="0"/>
                  </a:lnTo>
                  <a:lnTo>
                    <a:pt x="572" y="0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4102475" y="1782775"/>
              <a:ext cx="44800" cy="44800"/>
            </a:xfrm>
            <a:custGeom>
              <a:avLst/>
              <a:gdLst/>
              <a:ahLst/>
              <a:cxnLst/>
              <a:rect l="l" t="t" r="r" b="b"/>
              <a:pathLst>
                <a:path w="1792" h="1792" fill="none" extrusionOk="0">
                  <a:moveTo>
                    <a:pt x="1" y="0"/>
                  </a:moveTo>
                  <a:lnTo>
                    <a:pt x="1792" y="0"/>
                  </a:lnTo>
                  <a:lnTo>
                    <a:pt x="1792" y="1792"/>
                  </a:lnTo>
                  <a:lnTo>
                    <a:pt x="1" y="1792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4102475" y="1723700"/>
              <a:ext cx="25" cy="22900"/>
            </a:xfrm>
            <a:custGeom>
              <a:avLst/>
              <a:gdLst/>
              <a:ahLst/>
              <a:cxnLst/>
              <a:rect l="l" t="t" r="r" b="b"/>
              <a:pathLst>
                <a:path w="1" h="916" fill="none" extrusionOk="0">
                  <a:moveTo>
                    <a:pt x="1" y="1"/>
                  </a:moveTo>
                  <a:lnTo>
                    <a:pt x="1" y="915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4147275" y="1723700"/>
              <a:ext cx="0" cy="22900"/>
            </a:xfrm>
            <a:custGeom>
              <a:avLst/>
              <a:gdLst/>
              <a:ahLst/>
              <a:cxnLst/>
              <a:rect l="l" t="t" r="r" b="b"/>
              <a:pathLst>
                <a:path h="916" fill="none" extrusionOk="0">
                  <a:moveTo>
                    <a:pt x="0" y="1"/>
                  </a:moveTo>
                  <a:lnTo>
                    <a:pt x="0" y="915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4102475" y="1863750"/>
              <a:ext cx="25" cy="21950"/>
            </a:xfrm>
            <a:custGeom>
              <a:avLst/>
              <a:gdLst/>
              <a:ahLst/>
              <a:cxnLst/>
              <a:rect l="l" t="t" r="r" b="b"/>
              <a:pathLst>
                <a:path w="1" h="878" fill="none" extrusionOk="0">
                  <a:moveTo>
                    <a:pt x="1" y="1"/>
                  </a:moveTo>
                  <a:lnTo>
                    <a:pt x="1" y="877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4147275" y="1863750"/>
              <a:ext cx="0" cy="21950"/>
            </a:xfrm>
            <a:custGeom>
              <a:avLst/>
              <a:gdLst/>
              <a:ahLst/>
              <a:cxnLst/>
              <a:rect l="l" t="t" r="r" b="b"/>
              <a:pathLst>
                <a:path h="878" fill="none" extrusionOk="0">
                  <a:moveTo>
                    <a:pt x="0" y="1"/>
                  </a:moveTo>
                  <a:lnTo>
                    <a:pt x="0" y="877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4183475" y="1782775"/>
              <a:ext cx="22875" cy="25"/>
            </a:xfrm>
            <a:custGeom>
              <a:avLst/>
              <a:gdLst/>
              <a:ahLst/>
              <a:cxnLst/>
              <a:rect l="l" t="t" r="r" b="b"/>
              <a:pathLst>
                <a:path w="915" h="1" fill="none" extrusionOk="0">
                  <a:moveTo>
                    <a:pt x="0" y="0"/>
                  </a:moveTo>
                  <a:lnTo>
                    <a:pt x="915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4183475" y="1819925"/>
              <a:ext cx="22875" cy="25"/>
            </a:xfrm>
            <a:custGeom>
              <a:avLst/>
              <a:gdLst/>
              <a:ahLst/>
              <a:cxnLst/>
              <a:rect l="l" t="t" r="r" b="b"/>
              <a:pathLst>
                <a:path w="915" h="1" fill="none" extrusionOk="0">
                  <a:moveTo>
                    <a:pt x="0" y="1"/>
                  </a:moveTo>
                  <a:lnTo>
                    <a:pt x="915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4044375" y="1782775"/>
              <a:ext cx="21925" cy="25"/>
            </a:xfrm>
            <a:custGeom>
              <a:avLst/>
              <a:gdLst/>
              <a:ahLst/>
              <a:cxnLst/>
              <a:rect l="l" t="t" r="r" b="b"/>
              <a:pathLst>
                <a:path w="877" h="1" fill="none" extrusionOk="0">
                  <a:moveTo>
                    <a:pt x="0" y="0"/>
                  </a:moveTo>
                  <a:lnTo>
                    <a:pt x="877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4044375" y="1819925"/>
              <a:ext cx="21925" cy="25"/>
            </a:xfrm>
            <a:custGeom>
              <a:avLst/>
              <a:gdLst/>
              <a:ahLst/>
              <a:cxnLst/>
              <a:rect l="l" t="t" r="r" b="b"/>
              <a:pathLst>
                <a:path w="877" h="1" fill="none" extrusionOk="0">
                  <a:moveTo>
                    <a:pt x="0" y="1"/>
                  </a:moveTo>
                  <a:lnTo>
                    <a:pt x="877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81" name="Google Shape;381;p7"/>
          <p:cNvGrpSpPr/>
          <p:nvPr/>
        </p:nvGrpSpPr>
        <p:grpSpPr>
          <a:xfrm>
            <a:off x="4389900" y="2945158"/>
            <a:ext cx="178448" cy="224839"/>
            <a:chOff x="4066275" y="2155300"/>
            <a:chExt cx="117225" cy="147700"/>
          </a:xfrm>
        </p:grpSpPr>
        <p:sp>
          <p:nvSpPr>
            <p:cNvPr id="382" name="Google Shape;382;p7"/>
            <p:cNvSpPr/>
            <p:nvPr/>
          </p:nvSpPr>
          <p:spPr>
            <a:xfrm>
              <a:off x="4066275" y="2155300"/>
              <a:ext cx="117225" cy="147700"/>
            </a:xfrm>
            <a:custGeom>
              <a:avLst/>
              <a:gdLst/>
              <a:ahLst/>
              <a:cxnLst/>
              <a:rect l="l" t="t" r="r" b="b"/>
              <a:pathLst>
                <a:path w="4689" h="5908" fill="none" extrusionOk="0">
                  <a:moveTo>
                    <a:pt x="2630" y="0"/>
                  </a:moveTo>
                  <a:lnTo>
                    <a:pt x="572" y="0"/>
                  </a:lnTo>
                  <a:lnTo>
                    <a:pt x="572" y="0"/>
                  </a:lnTo>
                  <a:lnTo>
                    <a:pt x="458" y="0"/>
                  </a:lnTo>
                  <a:lnTo>
                    <a:pt x="344" y="39"/>
                  </a:lnTo>
                  <a:lnTo>
                    <a:pt x="153" y="191"/>
                  </a:lnTo>
                  <a:lnTo>
                    <a:pt x="39" y="343"/>
                  </a:lnTo>
                  <a:lnTo>
                    <a:pt x="1" y="458"/>
                  </a:lnTo>
                  <a:lnTo>
                    <a:pt x="1" y="610"/>
                  </a:lnTo>
                  <a:lnTo>
                    <a:pt x="1" y="5298"/>
                  </a:lnTo>
                  <a:lnTo>
                    <a:pt x="1" y="5298"/>
                  </a:lnTo>
                  <a:lnTo>
                    <a:pt x="1" y="5412"/>
                  </a:lnTo>
                  <a:lnTo>
                    <a:pt x="39" y="5526"/>
                  </a:lnTo>
                  <a:lnTo>
                    <a:pt x="153" y="5717"/>
                  </a:lnTo>
                  <a:lnTo>
                    <a:pt x="344" y="5831"/>
                  </a:lnTo>
                  <a:lnTo>
                    <a:pt x="458" y="5869"/>
                  </a:lnTo>
                  <a:lnTo>
                    <a:pt x="572" y="5908"/>
                  </a:lnTo>
                  <a:lnTo>
                    <a:pt x="4117" y="5908"/>
                  </a:lnTo>
                  <a:lnTo>
                    <a:pt x="4117" y="5908"/>
                  </a:lnTo>
                  <a:lnTo>
                    <a:pt x="4231" y="5869"/>
                  </a:lnTo>
                  <a:lnTo>
                    <a:pt x="4345" y="5831"/>
                  </a:lnTo>
                  <a:lnTo>
                    <a:pt x="4536" y="5717"/>
                  </a:lnTo>
                  <a:lnTo>
                    <a:pt x="4650" y="5526"/>
                  </a:lnTo>
                  <a:lnTo>
                    <a:pt x="4688" y="5412"/>
                  </a:lnTo>
                  <a:lnTo>
                    <a:pt x="4688" y="5298"/>
                  </a:lnTo>
                  <a:lnTo>
                    <a:pt x="4688" y="2058"/>
                  </a:lnTo>
                  <a:lnTo>
                    <a:pt x="2630" y="0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4132025" y="2155300"/>
              <a:ext cx="51475" cy="51475"/>
            </a:xfrm>
            <a:custGeom>
              <a:avLst/>
              <a:gdLst/>
              <a:ahLst/>
              <a:cxnLst/>
              <a:rect l="l" t="t" r="r" b="b"/>
              <a:pathLst>
                <a:path w="2059" h="2059" fill="none" extrusionOk="0">
                  <a:moveTo>
                    <a:pt x="0" y="0"/>
                  </a:moveTo>
                  <a:lnTo>
                    <a:pt x="0" y="2058"/>
                  </a:lnTo>
                  <a:lnTo>
                    <a:pt x="2058" y="2058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84" name="Google Shape;384;p7"/>
          <p:cNvGrpSpPr/>
          <p:nvPr/>
        </p:nvGrpSpPr>
        <p:grpSpPr>
          <a:xfrm>
            <a:off x="4378294" y="3462957"/>
            <a:ext cx="201663" cy="224839"/>
            <a:chOff x="4058650" y="2571650"/>
            <a:chExt cx="132475" cy="147700"/>
          </a:xfrm>
        </p:grpSpPr>
        <p:sp>
          <p:nvSpPr>
            <p:cNvPr id="385" name="Google Shape;385;p7"/>
            <p:cNvSpPr/>
            <p:nvPr/>
          </p:nvSpPr>
          <p:spPr>
            <a:xfrm>
              <a:off x="4058650" y="2571650"/>
              <a:ext cx="132475" cy="147700"/>
            </a:xfrm>
            <a:custGeom>
              <a:avLst/>
              <a:gdLst/>
              <a:ahLst/>
              <a:cxnLst/>
              <a:rect l="l" t="t" r="r" b="b"/>
              <a:pathLst>
                <a:path w="5299" h="5908" fill="none" extrusionOk="0">
                  <a:moveTo>
                    <a:pt x="1" y="2058"/>
                  </a:moveTo>
                  <a:lnTo>
                    <a:pt x="2668" y="1"/>
                  </a:lnTo>
                  <a:lnTo>
                    <a:pt x="5298" y="2058"/>
                  </a:lnTo>
                  <a:lnTo>
                    <a:pt x="5298" y="5298"/>
                  </a:lnTo>
                  <a:lnTo>
                    <a:pt x="5298" y="5298"/>
                  </a:lnTo>
                  <a:lnTo>
                    <a:pt x="5298" y="5412"/>
                  </a:lnTo>
                  <a:lnTo>
                    <a:pt x="5260" y="5526"/>
                  </a:lnTo>
                  <a:lnTo>
                    <a:pt x="5146" y="5717"/>
                  </a:lnTo>
                  <a:lnTo>
                    <a:pt x="4955" y="5869"/>
                  </a:lnTo>
                  <a:lnTo>
                    <a:pt x="4841" y="5869"/>
                  </a:lnTo>
                  <a:lnTo>
                    <a:pt x="4726" y="5908"/>
                  </a:lnTo>
                  <a:lnTo>
                    <a:pt x="572" y="5908"/>
                  </a:lnTo>
                  <a:lnTo>
                    <a:pt x="572" y="5908"/>
                  </a:lnTo>
                  <a:lnTo>
                    <a:pt x="458" y="5869"/>
                  </a:lnTo>
                  <a:lnTo>
                    <a:pt x="344" y="5869"/>
                  </a:lnTo>
                  <a:lnTo>
                    <a:pt x="191" y="5717"/>
                  </a:lnTo>
                  <a:lnTo>
                    <a:pt x="39" y="5526"/>
                  </a:lnTo>
                  <a:lnTo>
                    <a:pt x="1" y="5412"/>
                  </a:lnTo>
                  <a:lnTo>
                    <a:pt x="1" y="5298"/>
                  </a:lnTo>
                  <a:lnTo>
                    <a:pt x="1" y="2058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4102475" y="2645000"/>
              <a:ext cx="44800" cy="74350"/>
            </a:xfrm>
            <a:custGeom>
              <a:avLst/>
              <a:gdLst/>
              <a:ahLst/>
              <a:cxnLst/>
              <a:rect l="l" t="t" r="r" b="b"/>
              <a:pathLst>
                <a:path w="1792" h="2974" fill="none" extrusionOk="0">
                  <a:moveTo>
                    <a:pt x="1" y="2974"/>
                  </a:moveTo>
                  <a:lnTo>
                    <a:pt x="1" y="1"/>
                  </a:lnTo>
                  <a:lnTo>
                    <a:pt x="1792" y="1"/>
                  </a:lnTo>
                  <a:lnTo>
                    <a:pt x="1792" y="2974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87" name="Google Shape;387;p7"/>
          <p:cNvGrpSpPr/>
          <p:nvPr/>
        </p:nvGrpSpPr>
        <p:grpSpPr>
          <a:xfrm>
            <a:off x="4366686" y="3980755"/>
            <a:ext cx="224839" cy="224839"/>
            <a:chOff x="4051025" y="2988000"/>
            <a:chExt cx="147700" cy="147700"/>
          </a:xfrm>
        </p:grpSpPr>
        <p:sp>
          <p:nvSpPr>
            <p:cNvPr id="388" name="Google Shape;388;p7"/>
            <p:cNvSpPr/>
            <p:nvPr/>
          </p:nvSpPr>
          <p:spPr>
            <a:xfrm>
              <a:off x="4051025" y="2988000"/>
              <a:ext cx="147700" cy="147700"/>
            </a:xfrm>
            <a:custGeom>
              <a:avLst/>
              <a:gdLst/>
              <a:ahLst/>
              <a:cxnLst/>
              <a:rect l="l" t="t" r="r" b="b"/>
              <a:pathLst>
                <a:path w="5908" h="5908" fill="none" extrusionOk="0">
                  <a:moveTo>
                    <a:pt x="2973" y="1"/>
                  </a:moveTo>
                  <a:lnTo>
                    <a:pt x="2973" y="1"/>
                  </a:lnTo>
                  <a:lnTo>
                    <a:pt x="3240" y="39"/>
                  </a:lnTo>
                  <a:lnTo>
                    <a:pt x="3545" y="77"/>
                  </a:lnTo>
                  <a:lnTo>
                    <a:pt x="3850" y="153"/>
                  </a:lnTo>
                  <a:lnTo>
                    <a:pt x="4117" y="229"/>
                  </a:lnTo>
                  <a:lnTo>
                    <a:pt x="4345" y="382"/>
                  </a:lnTo>
                  <a:lnTo>
                    <a:pt x="4612" y="534"/>
                  </a:lnTo>
                  <a:lnTo>
                    <a:pt x="4841" y="687"/>
                  </a:lnTo>
                  <a:lnTo>
                    <a:pt x="5031" y="877"/>
                  </a:lnTo>
                  <a:lnTo>
                    <a:pt x="5222" y="1068"/>
                  </a:lnTo>
                  <a:lnTo>
                    <a:pt x="5413" y="1296"/>
                  </a:lnTo>
                  <a:lnTo>
                    <a:pt x="5527" y="1563"/>
                  </a:lnTo>
                  <a:lnTo>
                    <a:pt x="5679" y="1830"/>
                  </a:lnTo>
                  <a:lnTo>
                    <a:pt x="5756" y="2097"/>
                  </a:lnTo>
                  <a:lnTo>
                    <a:pt x="5832" y="2363"/>
                  </a:lnTo>
                  <a:lnTo>
                    <a:pt x="5870" y="2668"/>
                  </a:lnTo>
                  <a:lnTo>
                    <a:pt x="5908" y="2973"/>
                  </a:lnTo>
                  <a:lnTo>
                    <a:pt x="5908" y="2973"/>
                  </a:lnTo>
                  <a:lnTo>
                    <a:pt x="5870" y="3278"/>
                  </a:lnTo>
                  <a:lnTo>
                    <a:pt x="5832" y="3545"/>
                  </a:lnTo>
                  <a:lnTo>
                    <a:pt x="5756" y="3850"/>
                  </a:lnTo>
                  <a:lnTo>
                    <a:pt x="5679" y="4116"/>
                  </a:lnTo>
                  <a:lnTo>
                    <a:pt x="5527" y="4345"/>
                  </a:lnTo>
                  <a:lnTo>
                    <a:pt x="5413" y="4612"/>
                  </a:lnTo>
                  <a:lnTo>
                    <a:pt x="5222" y="4841"/>
                  </a:lnTo>
                  <a:lnTo>
                    <a:pt x="5031" y="5031"/>
                  </a:lnTo>
                  <a:lnTo>
                    <a:pt x="4841" y="5222"/>
                  </a:lnTo>
                  <a:lnTo>
                    <a:pt x="4612" y="5412"/>
                  </a:lnTo>
                  <a:lnTo>
                    <a:pt x="4345" y="5565"/>
                  </a:lnTo>
                  <a:lnTo>
                    <a:pt x="4117" y="5679"/>
                  </a:lnTo>
                  <a:lnTo>
                    <a:pt x="3850" y="5755"/>
                  </a:lnTo>
                  <a:lnTo>
                    <a:pt x="3545" y="5831"/>
                  </a:lnTo>
                  <a:lnTo>
                    <a:pt x="3240" y="5870"/>
                  </a:lnTo>
                  <a:lnTo>
                    <a:pt x="2973" y="5908"/>
                  </a:lnTo>
                  <a:lnTo>
                    <a:pt x="2973" y="5908"/>
                  </a:lnTo>
                  <a:lnTo>
                    <a:pt x="2669" y="5870"/>
                  </a:lnTo>
                  <a:lnTo>
                    <a:pt x="2364" y="5831"/>
                  </a:lnTo>
                  <a:lnTo>
                    <a:pt x="2097" y="5755"/>
                  </a:lnTo>
                  <a:lnTo>
                    <a:pt x="1792" y="5679"/>
                  </a:lnTo>
                  <a:lnTo>
                    <a:pt x="1563" y="5565"/>
                  </a:lnTo>
                  <a:lnTo>
                    <a:pt x="1297" y="5412"/>
                  </a:lnTo>
                  <a:lnTo>
                    <a:pt x="1068" y="5222"/>
                  </a:lnTo>
                  <a:lnTo>
                    <a:pt x="877" y="5031"/>
                  </a:lnTo>
                  <a:lnTo>
                    <a:pt x="687" y="4841"/>
                  </a:lnTo>
                  <a:lnTo>
                    <a:pt x="496" y="4612"/>
                  </a:lnTo>
                  <a:lnTo>
                    <a:pt x="382" y="4345"/>
                  </a:lnTo>
                  <a:lnTo>
                    <a:pt x="230" y="4116"/>
                  </a:lnTo>
                  <a:lnTo>
                    <a:pt x="153" y="3850"/>
                  </a:lnTo>
                  <a:lnTo>
                    <a:pt x="77" y="3545"/>
                  </a:lnTo>
                  <a:lnTo>
                    <a:pt x="39" y="3278"/>
                  </a:lnTo>
                  <a:lnTo>
                    <a:pt x="1" y="2973"/>
                  </a:lnTo>
                  <a:lnTo>
                    <a:pt x="1" y="2973"/>
                  </a:lnTo>
                  <a:lnTo>
                    <a:pt x="39" y="2668"/>
                  </a:lnTo>
                  <a:lnTo>
                    <a:pt x="77" y="2363"/>
                  </a:lnTo>
                  <a:lnTo>
                    <a:pt x="153" y="2097"/>
                  </a:lnTo>
                  <a:lnTo>
                    <a:pt x="230" y="1830"/>
                  </a:lnTo>
                  <a:lnTo>
                    <a:pt x="382" y="1563"/>
                  </a:lnTo>
                  <a:lnTo>
                    <a:pt x="496" y="1296"/>
                  </a:lnTo>
                  <a:lnTo>
                    <a:pt x="687" y="1068"/>
                  </a:lnTo>
                  <a:lnTo>
                    <a:pt x="877" y="877"/>
                  </a:lnTo>
                  <a:lnTo>
                    <a:pt x="1068" y="687"/>
                  </a:lnTo>
                  <a:lnTo>
                    <a:pt x="1297" y="534"/>
                  </a:lnTo>
                  <a:lnTo>
                    <a:pt x="1563" y="382"/>
                  </a:lnTo>
                  <a:lnTo>
                    <a:pt x="1792" y="229"/>
                  </a:lnTo>
                  <a:lnTo>
                    <a:pt x="2097" y="153"/>
                  </a:lnTo>
                  <a:lnTo>
                    <a:pt x="2364" y="77"/>
                  </a:lnTo>
                  <a:lnTo>
                    <a:pt x="2669" y="39"/>
                  </a:lnTo>
                  <a:lnTo>
                    <a:pt x="2973" y="1"/>
                  </a:lnTo>
                  <a:lnTo>
                    <a:pt x="2973" y="1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4098675" y="3086125"/>
              <a:ext cx="59100" cy="25"/>
            </a:xfrm>
            <a:custGeom>
              <a:avLst/>
              <a:gdLst/>
              <a:ahLst/>
              <a:cxnLst/>
              <a:rect l="l" t="t" r="r" b="b"/>
              <a:pathLst>
                <a:path w="2364" h="1" fill="none" extrusionOk="0">
                  <a:moveTo>
                    <a:pt x="0" y="1"/>
                  </a:moveTo>
                  <a:lnTo>
                    <a:pt x="2363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4106300" y="3042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4151075" y="3042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92" name="Google Shape;392;p7"/>
          <p:cNvSpPr/>
          <p:nvPr/>
        </p:nvSpPr>
        <p:spPr>
          <a:xfrm>
            <a:off x="4368197" y="4511624"/>
            <a:ext cx="221947" cy="223392"/>
          </a:xfrm>
          <a:custGeom>
            <a:avLst/>
            <a:gdLst/>
            <a:ahLst/>
            <a:cxnLst/>
            <a:rect l="l" t="t" r="r" b="b"/>
            <a:pathLst>
              <a:path w="5832" h="5870" fill="none" extrusionOk="0">
                <a:moveTo>
                  <a:pt x="5832" y="4383"/>
                </a:moveTo>
                <a:lnTo>
                  <a:pt x="5832" y="5260"/>
                </a:lnTo>
                <a:lnTo>
                  <a:pt x="5832" y="5260"/>
                </a:lnTo>
                <a:lnTo>
                  <a:pt x="5832" y="5374"/>
                </a:lnTo>
                <a:lnTo>
                  <a:pt x="5794" y="5488"/>
                </a:lnTo>
                <a:lnTo>
                  <a:pt x="5679" y="5679"/>
                </a:lnTo>
                <a:lnTo>
                  <a:pt x="5489" y="5793"/>
                </a:lnTo>
                <a:lnTo>
                  <a:pt x="5375" y="5831"/>
                </a:lnTo>
                <a:lnTo>
                  <a:pt x="5260" y="5870"/>
                </a:lnTo>
                <a:lnTo>
                  <a:pt x="5260" y="5870"/>
                </a:lnTo>
                <a:lnTo>
                  <a:pt x="5222" y="5831"/>
                </a:lnTo>
                <a:lnTo>
                  <a:pt x="5222" y="5831"/>
                </a:lnTo>
                <a:lnTo>
                  <a:pt x="4536" y="5717"/>
                </a:lnTo>
                <a:lnTo>
                  <a:pt x="3888" y="5565"/>
                </a:lnTo>
                <a:lnTo>
                  <a:pt x="3240" y="5298"/>
                </a:lnTo>
                <a:lnTo>
                  <a:pt x="2669" y="4955"/>
                </a:lnTo>
                <a:lnTo>
                  <a:pt x="2669" y="4955"/>
                </a:lnTo>
                <a:lnTo>
                  <a:pt x="2135" y="4574"/>
                </a:lnTo>
                <a:lnTo>
                  <a:pt x="1678" y="4155"/>
                </a:lnTo>
                <a:lnTo>
                  <a:pt x="1259" y="3697"/>
                </a:lnTo>
                <a:lnTo>
                  <a:pt x="878" y="3164"/>
                </a:lnTo>
                <a:lnTo>
                  <a:pt x="878" y="3164"/>
                </a:lnTo>
                <a:lnTo>
                  <a:pt x="573" y="2592"/>
                </a:lnTo>
                <a:lnTo>
                  <a:pt x="306" y="1944"/>
                </a:lnTo>
                <a:lnTo>
                  <a:pt x="115" y="1296"/>
                </a:lnTo>
                <a:lnTo>
                  <a:pt x="1" y="610"/>
                </a:lnTo>
                <a:lnTo>
                  <a:pt x="1" y="610"/>
                </a:lnTo>
                <a:lnTo>
                  <a:pt x="1" y="496"/>
                </a:lnTo>
                <a:lnTo>
                  <a:pt x="1" y="382"/>
                </a:lnTo>
                <a:lnTo>
                  <a:pt x="115" y="191"/>
                </a:lnTo>
                <a:lnTo>
                  <a:pt x="306" y="39"/>
                </a:lnTo>
                <a:lnTo>
                  <a:pt x="420" y="1"/>
                </a:lnTo>
                <a:lnTo>
                  <a:pt x="535" y="1"/>
                </a:lnTo>
                <a:lnTo>
                  <a:pt x="535" y="1"/>
                </a:lnTo>
                <a:lnTo>
                  <a:pt x="573" y="1"/>
                </a:lnTo>
                <a:lnTo>
                  <a:pt x="1449" y="1"/>
                </a:lnTo>
                <a:lnTo>
                  <a:pt x="1449" y="1"/>
                </a:lnTo>
                <a:lnTo>
                  <a:pt x="1678" y="39"/>
                </a:lnTo>
                <a:lnTo>
                  <a:pt x="1868" y="115"/>
                </a:lnTo>
                <a:lnTo>
                  <a:pt x="1983" y="305"/>
                </a:lnTo>
                <a:lnTo>
                  <a:pt x="2059" y="496"/>
                </a:lnTo>
                <a:lnTo>
                  <a:pt x="2059" y="496"/>
                </a:lnTo>
                <a:lnTo>
                  <a:pt x="2135" y="915"/>
                </a:lnTo>
                <a:lnTo>
                  <a:pt x="2249" y="1334"/>
                </a:lnTo>
                <a:lnTo>
                  <a:pt x="2249" y="1334"/>
                </a:lnTo>
                <a:lnTo>
                  <a:pt x="2288" y="1487"/>
                </a:lnTo>
                <a:lnTo>
                  <a:pt x="2288" y="1677"/>
                </a:lnTo>
                <a:lnTo>
                  <a:pt x="2211" y="1792"/>
                </a:lnTo>
                <a:lnTo>
                  <a:pt x="2135" y="1944"/>
                </a:lnTo>
                <a:lnTo>
                  <a:pt x="1754" y="2325"/>
                </a:lnTo>
                <a:lnTo>
                  <a:pt x="1754" y="2325"/>
                </a:lnTo>
                <a:lnTo>
                  <a:pt x="2097" y="2859"/>
                </a:lnTo>
                <a:lnTo>
                  <a:pt x="2516" y="3316"/>
                </a:lnTo>
                <a:lnTo>
                  <a:pt x="2974" y="3735"/>
                </a:lnTo>
                <a:lnTo>
                  <a:pt x="3507" y="4078"/>
                </a:lnTo>
                <a:lnTo>
                  <a:pt x="3888" y="3697"/>
                </a:lnTo>
                <a:lnTo>
                  <a:pt x="3888" y="3697"/>
                </a:lnTo>
                <a:lnTo>
                  <a:pt x="4041" y="3621"/>
                </a:lnTo>
                <a:lnTo>
                  <a:pt x="4193" y="3545"/>
                </a:lnTo>
                <a:lnTo>
                  <a:pt x="4346" y="3545"/>
                </a:lnTo>
                <a:lnTo>
                  <a:pt x="4498" y="3583"/>
                </a:lnTo>
                <a:lnTo>
                  <a:pt x="4498" y="3583"/>
                </a:lnTo>
                <a:lnTo>
                  <a:pt x="4917" y="3697"/>
                </a:lnTo>
                <a:lnTo>
                  <a:pt x="5336" y="3774"/>
                </a:lnTo>
                <a:lnTo>
                  <a:pt x="5336" y="3774"/>
                </a:lnTo>
                <a:lnTo>
                  <a:pt x="5527" y="3850"/>
                </a:lnTo>
                <a:lnTo>
                  <a:pt x="5718" y="3964"/>
                </a:lnTo>
                <a:lnTo>
                  <a:pt x="5794" y="4155"/>
                </a:lnTo>
                <a:lnTo>
                  <a:pt x="5832" y="4383"/>
                </a:lnTo>
                <a:lnTo>
                  <a:pt x="5832" y="4383"/>
                </a:lnTo>
                <a:close/>
              </a:path>
            </a:pathLst>
          </a:custGeom>
          <a:noFill/>
          <a:ln w="14300" cap="rnd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93" name="Google Shape;393;p7"/>
          <p:cNvGrpSpPr/>
          <p:nvPr/>
        </p:nvGrpSpPr>
        <p:grpSpPr>
          <a:xfrm>
            <a:off x="4366686" y="5039566"/>
            <a:ext cx="224839" cy="224839"/>
            <a:chOff x="4051025" y="3835950"/>
            <a:chExt cx="147700" cy="147700"/>
          </a:xfrm>
        </p:grpSpPr>
        <p:sp>
          <p:nvSpPr>
            <p:cNvPr id="394" name="Google Shape;394;p7"/>
            <p:cNvSpPr/>
            <p:nvPr/>
          </p:nvSpPr>
          <p:spPr>
            <a:xfrm>
              <a:off x="4051025" y="3835950"/>
              <a:ext cx="147700" cy="147700"/>
            </a:xfrm>
            <a:custGeom>
              <a:avLst/>
              <a:gdLst/>
              <a:ahLst/>
              <a:cxnLst/>
              <a:rect l="l" t="t" r="r" b="b"/>
              <a:pathLst>
                <a:path w="5908" h="5908" fill="none" extrusionOk="0">
                  <a:moveTo>
                    <a:pt x="2973" y="0"/>
                  </a:moveTo>
                  <a:lnTo>
                    <a:pt x="2973" y="0"/>
                  </a:lnTo>
                  <a:lnTo>
                    <a:pt x="3240" y="39"/>
                  </a:lnTo>
                  <a:lnTo>
                    <a:pt x="3545" y="77"/>
                  </a:lnTo>
                  <a:lnTo>
                    <a:pt x="3850" y="153"/>
                  </a:lnTo>
                  <a:lnTo>
                    <a:pt x="4117" y="229"/>
                  </a:lnTo>
                  <a:lnTo>
                    <a:pt x="4345" y="343"/>
                  </a:lnTo>
                  <a:lnTo>
                    <a:pt x="4612" y="496"/>
                  </a:lnTo>
                  <a:lnTo>
                    <a:pt x="4841" y="686"/>
                  </a:lnTo>
                  <a:lnTo>
                    <a:pt x="5031" y="877"/>
                  </a:lnTo>
                  <a:lnTo>
                    <a:pt x="5222" y="1068"/>
                  </a:lnTo>
                  <a:lnTo>
                    <a:pt x="5413" y="1296"/>
                  </a:lnTo>
                  <a:lnTo>
                    <a:pt x="5527" y="1563"/>
                  </a:lnTo>
                  <a:lnTo>
                    <a:pt x="5679" y="1792"/>
                  </a:lnTo>
                  <a:lnTo>
                    <a:pt x="5756" y="2058"/>
                  </a:lnTo>
                  <a:lnTo>
                    <a:pt x="5832" y="2363"/>
                  </a:lnTo>
                  <a:lnTo>
                    <a:pt x="5870" y="2668"/>
                  </a:lnTo>
                  <a:lnTo>
                    <a:pt x="5908" y="2935"/>
                  </a:lnTo>
                  <a:lnTo>
                    <a:pt x="5908" y="2935"/>
                  </a:lnTo>
                  <a:lnTo>
                    <a:pt x="5870" y="3240"/>
                  </a:lnTo>
                  <a:lnTo>
                    <a:pt x="5832" y="3545"/>
                  </a:lnTo>
                  <a:lnTo>
                    <a:pt x="5756" y="3811"/>
                  </a:lnTo>
                  <a:lnTo>
                    <a:pt x="5679" y="4116"/>
                  </a:lnTo>
                  <a:lnTo>
                    <a:pt x="5527" y="4345"/>
                  </a:lnTo>
                  <a:lnTo>
                    <a:pt x="5413" y="4612"/>
                  </a:lnTo>
                  <a:lnTo>
                    <a:pt x="5222" y="4840"/>
                  </a:lnTo>
                  <a:lnTo>
                    <a:pt x="5031" y="5031"/>
                  </a:lnTo>
                  <a:lnTo>
                    <a:pt x="4841" y="5222"/>
                  </a:lnTo>
                  <a:lnTo>
                    <a:pt x="4612" y="5412"/>
                  </a:lnTo>
                  <a:lnTo>
                    <a:pt x="4345" y="5526"/>
                  </a:lnTo>
                  <a:lnTo>
                    <a:pt x="4117" y="5679"/>
                  </a:lnTo>
                  <a:lnTo>
                    <a:pt x="3850" y="5755"/>
                  </a:lnTo>
                  <a:lnTo>
                    <a:pt x="3545" y="5831"/>
                  </a:lnTo>
                  <a:lnTo>
                    <a:pt x="3240" y="5869"/>
                  </a:lnTo>
                  <a:lnTo>
                    <a:pt x="2973" y="5907"/>
                  </a:lnTo>
                  <a:lnTo>
                    <a:pt x="2973" y="5907"/>
                  </a:lnTo>
                  <a:lnTo>
                    <a:pt x="2669" y="5869"/>
                  </a:lnTo>
                  <a:lnTo>
                    <a:pt x="2364" y="5831"/>
                  </a:lnTo>
                  <a:lnTo>
                    <a:pt x="2097" y="5755"/>
                  </a:lnTo>
                  <a:lnTo>
                    <a:pt x="1792" y="5679"/>
                  </a:lnTo>
                  <a:lnTo>
                    <a:pt x="1563" y="5526"/>
                  </a:lnTo>
                  <a:lnTo>
                    <a:pt x="1297" y="5412"/>
                  </a:lnTo>
                  <a:lnTo>
                    <a:pt x="1068" y="5222"/>
                  </a:lnTo>
                  <a:lnTo>
                    <a:pt x="877" y="5031"/>
                  </a:lnTo>
                  <a:lnTo>
                    <a:pt x="687" y="4840"/>
                  </a:lnTo>
                  <a:lnTo>
                    <a:pt x="496" y="4612"/>
                  </a:lnTo>
                  <a:lnTo>
                    <a:pt x="382" y="4345"/>
                  </a:lnTo>
                  <a:lnTo>
                    <a:pt x="230" y="4116"/>
                  </a:lnTo>
                  <a:lnTo>
                    <a:pt x="153" y="3811"/>
                  </a:lnTo>
                  <a:lnTo>
                    <a:pt x="77" y="3545"/>
                  </a:lnTo>
                  <a:lnTo>
                    <a:pt x="39" y="3240"/>
                  </a:lnTo>
                  <a:lnTo>
                    <a:pt x="1" y="2935"/>
                  </a:lnTo>
                  <a:lnTo>
                    <a:pt x="1" y="2935"/>
                  </a:lnTo>
                  <a:lnTo>
                    <a:pt x="39" y="2668"/>
                  </a:lnTo>
                  <a:lnTo>
                    <a:pt x="77" y="2363"/>
                  </a:lnTo>
                  <a:lnTo>
                    <a:pt x="153" y="2058"/>
                  </a:lnTo>
                  <a:lnTo>
                    <a:pt x="230" y="1792"/>
                  </a:lnTo>
                  <a:lnTo>
                    <a:pt x="382" y="1563"/>
                  </a:lnTo>
                  <a:lnTo>
                    <a:pt x="496" y="1296"/>
                  </a:lnTo>
                  <a:lnTo>
                    <a:pt x="687" y="1068"/>
                  </a:lnTo>
                  <a:lnTo>
                    <a:pt x="877" y="877"/>
                  </a:lnTo>
                  <a:lnTo>
                    <a:pt x="1068" y="686"/>
                  </a:lnTo>
                  <a:lnTo>
                    <a:pt x="1297" y="496"/>
                  </a:lnTo>
                  <a:lnTo>
                    <a:pt x="1563" y="343"/>
                  </a:lnTo>
                  <a:lnTo>
                    <a:pt x="1792" y="229"/>
                  </a:lnTo>
                  <a:lnTo>
                    <a:pt x="2097" y="153"/>
                  </a:lnTo>
                  <a:lnTo>
                    <a:pt x="2364" y="77"/>
                  </a:lnTo>
                  <a:lnTo>
                    <a:pt x="2669" y="39"/>
                  </a:lnTo>
                  <a:lnTo>
                    <a:pt x="2973" y="0"/>
                  </a:lnTo>
                  <a:lnTo>
                    <a:pt x="2973" y="0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4072950" y="3857850"/>
              <a:ext cx="103875" cy="103875"/>
            </a:xfrm>
            <a:custGeom>
              <a:avLst/>
              <a:gdLst/>
              <a:ahLst/>
              <a:cxnLst/>
              <a:rect l="l" t="t" r="r" b="b"/>
              <a:pathLst>
                <a:path w="4155" h="4155" fill="none" extrusionOk="0">
                  <a:moveTo>
                    <a:pt x="0" y="1"/>
                  </a:moveTo>
                  <a:lnTo>
                    <a:pt x="4154" y="4155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96" name="Google Shape;396;p7"/>
          <p:cNvGrpSpPr/>
          <p:nvPr/>
        </p:nvGrpSpPr>
        <p:grpSpPr>
          <a:xfrm>
            <a:off x="4356564" y="5613918"/>
            <a:ext cx="246569" cy="134911"/>
            <a:chOff x="4044375" y="4289450"/>
            <a:chExt cx="161975" cy="88625"/>
          </a:xfrm>
        </p:grpSpPr>
        <p:sp>
          <p:nvSpPr>
            <p:cNvPr id="397" name="Google Shape;397;p7"/>
            <p:cNvSpPr/>
            <p:nvPr/>
          </p:nvSpPr>
          <p:spPr>
            <a:xfrm>
              <a:off x="4044375" y="4289450"/>
              <a:ext cx="161975" cy="88625"/>
            </a:xfrm>
            <a:custGeom>
              <a:avLst/>
              <a:gdLst/>
              <a:ahLst/>
              <a:cxnLst/>
              <a:rect l="l" t="t" r="r" b="b"/>
              <a:pathLst>
                <a:path w="6479" h="3545" fill="none" extrusionOk="0">
                  <a:moveTo>
                    <a:pt x="6479" y="1"/>
                  </a:moveTo>
                  <a:lnTo>
                    <a:pt x="3659" y="2783"/>
                  </a:lnTo>
                  <a:lnTo>
                    <a:pt x="2172" y="1335"/>
                  </a:lnTo>
                  <a:lnTo>
                    <a:pt x="0" y="3545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4160600" y="4293275"/>
              <a:ext cx="44800" cy="43850"/>
            </a:xfrm>
            <a:custGeom>
              <a:avLst/>
              <a:gdLst/>
              <a:ahLst/>
              <a:cxnLst/>
              <a:rect l="l" t="t" r="r" b="b"/>
              <a:pathLst>
                <a:path w="1792" h="1754" fill="none" extrusionOk="0">
                  <a:moveTo>
                    <a:pt x="1" y="0"/>
                  </a:moveTo>
                  <a:lnTo>
                    <a:pt x="1792" y="0"/>
                  </a:lnTo>
                  <a:lnTo>
                    <a:pt x="1792" y="1753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99" name="Google Shape;399;p7"/>
          <p:cNvGrpSpPr/>
          <p:nvPr/>
        </p:nvGrpSpPr>
        <p:grpSpPr>
          <a:xfrm>
            <a:off x="4360902" y="6125931"/>
            <a:ext cx="236447" cy="168287"/>
            <a:chOff x="4047225" y="4702000"/>
            <a:chExt cx="155325" cy="110550"/>
          </a:xfrm>
        </p:grpSpPr>
        <p:sp>
          <p:nvSpPr>
            <p:cNvPr id="400" name="Google Shape;400;p7"/>
            <p:cNvSpPr/>
            <p:nvPr/>
          </p:nvSpPr>
          <p:spPr>
            <a:xfrm>
              <a:off x="4072950" y="4739150"/>
              <a:ext cx="103875" cy="19075"/>
            </a:xfrm>
            <a:custGeom>
              <a:avLst/>
              <a:gdLst/>
              <a:ahLst/>
              <a:cxnLst/>
              <a:rect l="l" t="t" r="r" b="b"/>
              <a:pathLst>
                <a:path w="4155" h="763" fill="none" extrusionOk="0">
                  <a:moveTo>
                    <a:pt x="0" y="763"/>
                  </a:moveTo>
                  <a:lnTo>
                    <a:pt x="0" y="763"/>
                  </a:lnTo>
                  <a:lnTo>
                    <a:pt x="267" y="572"/>
                  </a:lnTo>
                  <a:lnTo>
                    <a:pt x="496" y="420"/>
                  </a:lnTo>
                  <a:lnTo>
                    <a:pt x="725" y="306"/>
                  </a:lnTo>
                  <a:lnTo>
                    <a:pt x="991" y="191"/>
                  </a:lnTo>
                  <a:lnTo>
                    <a:pt x="1258" y="115"/>
                  </a:lnTo>
                  <a:lnTo>
                    <a:pt x="1525" y="39"/>
                  </a:lnTo>
                  <a:lnTo>
                    <a:pt x="1830" y="1"/>
                  </a:lnTo>
                  <a:lnTo>
                    <a:pt x="2096" y="1"/>
                  </a:lnTo>
                  <a:lnTo>
                    <a:pt x="2363" y="1"/>
                  </a:lnTo>
                  <a:lnTo>
                    <a:pt x="2630" y="39"/>
                  </a:lnTo>
                  <a:lnTo>
                    <a:pt x="2897" y="115"/>
                  </a:lnTo>
                  <a:lnTo>
                    <a:pt x="3164" y="191"/>
                  </a:lnTo>
                  <a:lnTo>
                    <a:pt x="3430" y="306"/>
                  </a:lnTo>
                  <a:lnTo>
                    <a:pt x="3697" y="420"/>
                  </a:lnTo>
                  <a:lnTo>
                    <a:pt x="3926" y="572"/>
                  </a:lnTo>
                  <a:lnTo>
                    <a:pt x="4154" y="763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4047225" y="4702000"/>
              <a:ext cx="155325" cy="29550"/>
            </a:xfrm>
            <a:custGeom>
              <a:avLst/>
              <a:gdLst/>
              <a:ahLst/>
              <a:cxnLst/>
              <a:rect l="l" t="t" r="r" b="b"/>
              <a:pathLst>
                <a:path w="6213" h="1182" fill="none" extrusionOk="0">
                  <a:moveTo>
                    <a:pt x="0" y="1182"/>
                  </a:moveTo>
                  <a:lnTo>
                    <a:pt x="0" y="1182"/>
                  </a:lnTo>
                  <a:lnTo>
                    <a:pt x="343" y="915"/>
                  </a:lnTo>
                  <a:lnTo>
                    <a:pt x="686" y="686"/>
                  </a:lnTo>
                  <a:lnTo>
                    <a:pt x="1068" y="458"/>
                  </a:lnTo>
                  <a:lnTo>
                    <a:pt x="1449" y="305"/>
                  </a:lnTo>
                  <a:lnTo>
                    <a:pt x="1868" y="191"/>
                  </a:lnTo>
                  <a:lnTo>
                    <a:pt x="2287" y="77"/>
                  </a:lnTo>
                  <a:lnTo>
                    <a:pt x="2706" y="39"/>
                  </a:lnTo>
                  <a:lnTo>
                    <a:pt x="3125" y="0"/>
                  </a:lnTo>
                  <a:lnTo>
                    <a:pt x="3507" y="39"/>
                  </a:lnTo>
                  <a:lnTo>
                    <a:pt x="3926" y="77"/>
                  </a:lnTo>
                  <a:lnTo>
                    <a:pt x="4345" y="191"/>
                  </a:lnTo>
                  <a:lnTo>
                    <a:pt x="4764" y="305"/>
                  </a:lnTo>
                  <a:lnTo>
                    <a:pt x="5145" y="458"/>
                  </a:lnTo>
                  <a:lnTo>
                    <a:pt x="5526" y="686"/>
                  </a:lnTo>
                  <a:lnTo>
                    <a:pt x="5869" y="915"/>
                  </a:lnTo>
                  <a:lnTo>
                    <a:pt x="6212" y="1182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4099625" y="4776300"/>
              <a:ext cx="50525" cy="7650"/>
            </a:xfrm>
            <a:custGeom>
              <a:avLst/>
              <a:gdLst/>
              <a:ahLst/>
              <a:cxnLst/>
              <a:rect l="l" t="t" r="r" b="b"/>
              <a:pathLst>
                <a:path w="2021" h="306" fill="none" extrusionOk="0">
                  <a:moveTo>
                    <a:pt x="0" y="306"/>
                  </a:moveTo>
                  <a:lnTo>
                    <a:pt x="0" y="306"/>
                  </a:lnTo>
                  <a:lnTo>
                    <a:pt x="229" y="153"/>
                  </a:lnTo>
                  <a:lnTo>
                    <a:pt x="496" y="77"/>
                  </a:lnTo>
                  <a:lnTo>
                    <a:pt x="763" y="1"/>
                  </a:lnTo>
                  <a:lnTo>
                    <a:pt x="1029" y="1"/>
                  </a:lnTo>
                  <a:lnTo>
                    <a:pt x="1296" y="1"/>
                  </a:lnTo>
                  <a:lnTo>
                    <a:pt x="1563" y="77"/>
                  </a:lnTo>
                  <a:lnTo>
                    <a:pt x="1792" y="153"/>
                  </a:lnTo>
                  <a:lnTo>
                    <a:pt x="2020" y="306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4125350" y="4812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04" name="Google Shape;404;p7"/>
          <p:cNvGrpSpPr/>
          <p:nvPr/>
        </p:nvGrpSpPr>
        <p:grpSpPr>
          <a:xfrm>
            <a:off x="4981766" y="1401923"/>
            <a:ext cx="246607" cy="134911"/>
            <a:chOff x="4677950" y="912925"/>
            <a:chExt cx="162000" cy="88625"/>
          </a:xfrm>
        </p:grpSpPr>
        <p:sp>
          <p:nvSpPr>
            <p:cNvPr id="405" name="Google Shape;405;p7"/>
            <p:cNvSpPr/>
            <p:nvPr/>
          </p:nvSpPr>
          <p:spPr>
            <a:xfrm>
              <a:off x="4677950" y="912925"/>
              <a:ext cx="36225" cy="88625"/>
            </a:xfrm>
            <a:custGeom>
              <a:avLst/>
              <a:gdLst/>
              <a:ahLst/>
              <a:cxnLst/>
              <a:rect l="l" t="t" r="r" b="b"/>
              <a:pathLst>
                <a:path w="1449" h="3545" fill="none" extrusionOk="0">
                  <a:moveTo>
                    <a:pt x="1182" y="3544"/>
                  </a:moveTo>
                  <a:lnTo>
                    <a:pt x="572" y="3544"/>
                  </a:lnTo>
                  <a:lnTo>
                    <a:pt x="572" y="3544"/>
                  </a:lnTo>
                  <a:lnTo>
                    <a:pt x="458" y="3544"/>
                  </a:lnTo>
                  <a:lnTo>
                    <a:pt x="343" y="3506"/>
                  </a:lnTo>
                  <a:lnTo>
                    <a:pt x="153" y="3354"/>
                  </a:lnTo>
                  <a:lnTo>
                    <a:pt x="38" y="3201"/>
                  </a:lnTo>
                  <a:lnTo>
                    <a:pt x="0" y="3087"/>
                  </a:lnTo>
                  <a:lnTo>
                    <a:pt x="0" y="2973"/>
                  </a:lnTo>
                  <a:lnTo>
                    <a:pt x="0" y="610"/>
                  </a:lnTo>
                  <a:lnTo>
                    <a:pt x="0" y="610"/>
                  </a:lnTo>
                  <a:lnTo>
                    <a:pt x="0" y="495"/>
                  </a:lnTo>
                  <a:lnTo>
                    <a:pt x="38" y="381"/>
                  </a:lnTo>
                  <a:lnTo>
                    <a:pt x="153" y="191"/>
                  </a:lnTo>
                  <a:lnTo>
                    <a:pt x="343" y="38"/>
                  </a:lnTo>
                  <a:lnTo>
                    <a:pt x="458" y="38"/>
                  </a:lnTo>
                  <a:lnTo>
                    <a:pt x="572" y="0"/>
                  </a:lnTo>
                  <a:lnTo>
                    <a:pt x="1449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4773225" y="912925"/>
              <a:ext cx="37175" cy="88625"/>
            </a:xfrm>
            <a:custGeom>
              <a:avLst/>
              <a:gdLst/>
              <a:ahLst/>
              <a:cxnLst/>
              <a:rect l="l" t="t" r="r" b="b"/>
              <a:pathLst>
                <a:path w="1487" h="3545" fill="none" extrusionOk="0">
                  <a:moveTo>
                    <a:pt x="305" y="0"/>
                  </a:moveTo>
                  <a:lnTo>
                    <a:pt x="877" y="0"/>
                  </a:lnTo>
                  <a:lnTo>
                    <a:pt x="877" y="0"/>
                  </a:lnTo>
                  <a:lnTo>
                    <a:pt x="991" y="38"/>
                  </a:lnTo>
                  <a:lnTo>
                    <a:pt x="1106" y="38"/>
                  </a:lnTo>
                  <a:lnTo>
                    <a:pt x="1296" y="191"/>
                  </a:lnTo>
                  <a:lnTo>
                    <a:pt x="1410" y="381"/>
                  </a:lnTo>
                  <a:lnTo>
                    <a:pt x="1449" y="495"/>
                  </a:lnTo>
                  <a:lnTo>
                    <a:pt x="1487" y="610"/>
                  </a:lnTo>
                  <a:lnTo>
                    <a:pt x="1487" y="2973"/>
                  </a:lnTo>
                  <a:lnTo>
                    <a:pt x="1487" y="2973"/>
                  </a:lnTo>
                  <a:lnTo>
                    <a:pt x="1449" y="3087"/>
                  </a:lnTo>
                  <a:lnTo>
                    <a:pt x="1410" y="3201"/>
                  </a:lnTo>
                  <a:lnTo>
                    <a:pt x="1296" y="3354"/>
                  </a:lnTo>
                  <a:lnTo>
                    <a:pt x="1106" y="3506"/>
                  </a:lnTo>
                  <a:lnTo>
                    <a:pt x="991" y="3544"/>
                  </a:lnTo>
                  <a:lnTo>
                    <a:pt x="877" y="3544"/>
                  </a:lnTo>
                  <a:lnTo>
                    <a:pt x="0" y="3544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4839925" y="950075"/>
              <a:ext cx="25" cy="14300"/>
            </a:xfrm>
            <a:custGeom>
              <a:avLst/>
              <a:gdLst/>
              <a:ahLst/>
              <a:cxnLst/>
              <a:rect l="l" t="t" r="r" b="b"/>
              <a:pathLst>
                <a:path w="1" h="572" fill="none" extrusionOk="0">
                  <a:moveTo>
                    <a:pt x="0" y="572"/>
                  </a:moveTo>
                  <a:lnTo>
                    <a:pt x="0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4725575" y="912925"/>
              <a:ext cx="43850" cy="88625"/>
            </a:xfrm>
            <a:custGeom>
              <a:avLst/>
              <a:gdLst/>
              <a:ahLst/>
              <a:cxnLst/>
              <a:rect l="l" t="t" r="r" b="b"/>
              <a:pathLst>
                <a:path w="1754" h="3545" fill="none" extrusionOk="0">
                  <a:moveTo>
                    <a:pt x="1182" y="0"/>
                  </a:moveTo>
                  <a:lnTo>
                    <a:pt x="1" y="1791"/>
                  </a:lnTo>
                  <a:lnTo>
                    <a:pt x="1754" y="1791"/>
                  </a:lnTo>
                  <a:lnTo>
                    <a:pt x="573" y="3544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09" name="Google Shape;409;p7"/>
          <p:cNvGrpSpPr/>
          <p:nvPr/>
        </p:nvGrpSpPr>
        <p:grpSpPr>
          <a:xfrm>
            <a:off x="4991926" y="1886346"/>
            <a:ext cx="224839" cy="224839"/>
            <a:chOff x="4684625" y="1307350"/>
            <a:chExt cx="147700" cy="147700"/>
          </a:xfrm>
        </p:grpSpPr>
        <p:sp>
          <p:nvSpPr>
            <p:cNvPr id="410" name="Google Shape;410;p7"/>
            <p:cNvSpPr/>
            <p:nvPr/>
          </p:nvSpPr>
          <p:spPr>
            <a:xfrm>
              <a:off x="4684625" y="1307350"/>
              <a:ext cx="147700" cy="147700"/>
            </a:xfrm>
            <a:custGeom>
              <a:avLst/>
              <a:gdLst/>
              <a:ahLst/>
              <a:cxnLst/>
              <a:rect l="l" t="t" r="r" b="b"/>
              <a:pathLst>
                <a:path w="5908" h="5908" fill="none" extrusionOk="0">
                  <a:moveTo>
                    <a:pt x="5907" y="2668"/>
                  </a:moveTo>
                  <a:lnTo>
                    <a:pt x="5907" y="2935"/>
                  </a:lnTo>
                  <a:lnTo>
                    <a:pt x="5907" y="2935"/>
                  </a:lnTo>
                  <a:lnTo>
                    <a:pt x="5869" y="3392"/>
                  </a:lnTo>
                  <a:lnTo>
                    <a:pt x="5755" y="3850"/>
                  </a:lnTo>
                  <a:lnTo>
                    <a:pt x="5602" y="4269"/>
                  </a:lnTo>
                  <a:lnTo>
                    <a:pt x="5374" y="4650"/>
                  </a:lnTo>
                  <a:lnTo>
                    <a:pt x="5107" y="4993"/>
                  </a:lnTo>
                  <a:lnTo>
                    <a:pt x="4764" y="5298"/>
                  </a:lnTo>
                  <a:lnTo>
                    <a:pt x="4383" y="5565"/>
                  </a:lnTo>
                  <a:lnTo>
                    <a:pt x="3964" y="5717"/>
                  </a:lnTo>
                  <a:lnTo>
                    <a:pt x="3964" y="5717"/>
                  </a:lnTo>
                  <a:lnTo>
                    <a:pt x="3506" y="5831"/>
                  </a:lnTo>
                  <a:lnTo>
                    <a:pt x="3087" y="5908"/>
                  </a:lnTo>
                  <a:lnTo>
                    <a:pt x="2668" y="5870"/>
                  </a:lnTo>
                  <a:lnTo>
                    <a:pt x="2249" y="5831"/>
                  </a:lnTo>
                  <a:lnTo>
                    <a:pt x="1868" y="5679"/>
                  </a:lnTo>
                  <a:lnTo>
                    <a:pt x="1525" y="5527"/>
                  </a:lnTo>
                  <a:lnTo>
                    <a:pt x="1182" y="5298"/>
                  </a:lnTo>
                  <a:lnTo>
                    <a:pt x="915" y="5069"/>
                  </a:lnTo>
                  <a:lnTo>
                    <a:pt x="648" y="4764"/>
                  </a:lnTo>
                  <a:lnTo>
                    <a:pt x="419" y="4459"/>
                  </a:lnTo>
                  <a:lnTo>
                    <a:pt x="229" y="4078"/>
                  </a:lnTo>
                  <a:lnTo>
                    <a:pt x="114" y="3697"/>
                  </a:lnTo>
                  <a:lnTo>
                    <a:pt x="38" y="3316"/>
                  </a:lnTo>
                  <a:lnTo>
                    <a:pt x="0" y="2897"/>
                  </a:lnTo>
                  <a:lnTo>
                    <a:pt x="38" y="2478"/>
                  </a:lnTo>
                  <a:lnTo>
                    <a:pt x="153" y="2020"/>
                  </a:lnTo>
                  <a:lnTo>
                    <a:pt x="153" y="2020"/>
                  </a:lnTo>
                  <a:lnTo>
                    <a:pt x="305" y="1677"/>
                  </a:lnTo>
                  <a:lnTo>
                    <a:pt x="496" y="1334"/>
                  </a:lnTo>
                  <a:lnTo>
                    <a:pt x="724" y="1030"/>
                  </a:lnTo>
                  <a:lnTo>
                    <a:pt x="991" y="763"/>
                  </a:lnTo>
                  <a:lnTo>
                    <a:pt x="991" y="763"/>
                  </a:lnTo>
                  <a:lnTo>
                    <a:pt x="1372" y="496"/>
                  </a:lnTo>
                  <a:lnTo>
                    <a:pt x="1753" y="267"/>
                  </a:lnTo>
                  <a:lnTo>
                    <a:pt x="2134" y="115"/>
                  </a:lnTo>
                  <a:lnTo>
                    <a:pt x="2554" y="39"/>
                  </a:lnTo>
                  <a:lnTo>
                    <a:pt x="2973" y="1"/>
                  </a:lnTo>
                  <a:lnTo>
                    <a:pt x="3354" y="39"/>
                  </a:lnTo>
                  <a:lnTo>
                    <a:pt x="3773" y="115"/>
                  </a:lnTo>
                  <a:lnTo>
                    <a:pt x="4154" y="267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4736075" y="1322600"/>
              <a:ext cx="96250" cy="73375"/>
            </a:xfrm>
            <a:custGeom>
              <a:avLst/>
              <a:gdLst/>
              <a:ahLst/>
              <a:cxnLst/>
              <a:rect l="l" t="t" r="r" b="b"/>
              <a:pathLst>
                <a:path w="3850" h="2935" fill="none" extrusionOk="0">
                  <a:moveTo>
                    <a:pt x="3849" y="0"/>
                  </a:moveTo>
                  <a:lnTo>
                    <a:pt x="915" y="2935"/>
                  </a:lnTo>
                  <a:lnTo>
                    <a:pt x="0" y="2058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2" name="Google Shape;412;p7"/>
          <p:cNvGrpSpPr/>
          <p:nvPr/>
        </p:nvGrpSpPr>
        <p:grpSpPr>
          <a:xfrm>
            <a:off x="4981766" y="2438966"/>
            <a:ext cx="246607" cy="178409"/>
            <a:chOff x="4677950" y="1746575"/>
            <a:chExt cx="162000" cy="117200"/>
          </a:xfrm>
        </p:grpSpPr>
        <p:sp>
          <p:nvSpPr>
            <p:cNvPr id="413" name="Google Shape;413;p7"/>
            <p:cNvSpPr/>
            <p:nvPr/>
          </p:nvSpPr>
          <p:spPr>
            <a:xfrm>
              <a:off x="4677950" y="1746575"/>
              <a:ext cx="162000" cy="117200"/>
            </a:xfrm>
            <a:custGeom>
              <a:avLst/>
              <a:gdLst/>
              <a:ahLst/>
              <a:cxnLst/>
              <a:rect l="l" t="t" r="r" b="b"/>
              <a:pathLst>
                <a:path w="6480" h="4688" fill="none" extrusionOk="0">
                  <a:moveTo>
                    <a:pt x="572" y="0"/>
                  </a:moveTo>
                  <a:lnTo>
                    <a:pt x="5869" y="0"/>
                  </a:lnTo>
                  <a:lnTo>
                    <a:pt x="5869" y="0"/>
                  </a:lnTo>
                  <a:lnTo>
                    <a:pt x="5984" y="0"/>
                  </a:lnTo>
                  <a:lnTo>
                    <a:pt x="6098" y="38"/>
                  </a:lnTo>
                  <a:lnTo>
                    <a:pt x="6289" y="153"/>
                  </a:lnTo>
                  <a:lnTo>
                    <a:pt x="6403" y="343"/>
                  </a:lnTo>
                  <a:lnTo>
                    <a:pt x="6441" y="458"/>
                  </a:lnTo>
                  <a:lnTo>
                    <a:pt x="6479" y="572"/>
                  </a:lnTo>
                  <a:lnTo>
                    <a:pt x="6479" y="4116"/>
                  </a:lnTo>
                  <a:lnTo>
                    <a:pt x="6479" y="4116"/>
                  </a:lnTo>
                  <a:lnTo>
                    <a:pt x="6441" y="4230"/>
                  </a:lnTo>
                  <a:lnTo>
                    <a:pt x="6403" y="4345"/>
                  </a:lnTo>
                  <a:lnTo>
                    <a:pt x="6289" y="4535"/>
                  </a:lnTo>
                  <a:lnTo>
                    <a:pt x="6098" y="4650"/>
                  </a:lnTo>
                  <a:lnTo>
                    <a:pt x="5984" y="4688"/>
                  </a:lnTo>
                  <a:lnTo>
                    <a:pt x="5869" y="4688"/>
                  </a:lnTo>
                  <a:lnTo>
                    <a:pt x="572" y="4688"/>
                  </a:lnTo>
                  <a:lnTo>
                    <a:pt x="572" y="4688"/>
                  </a:lnTo>
                  <a:lnTo>
                    <a:pt x="458" y="4688"/>
                  </a:lnTo>
                  <a:lnTo>
                    <a:pt x="343" y="4650"/>
                  </a:lnTo>
                  <a:lnTo>
                    <a:pt x="153" y="4535"/>
                  </a:lnTo>
                  <a:lnTo>
                    <a:pt x="38" y="4345"/>
                  </a:lnTo>
                  <a:lnTo>
                    <a:pt x="0" y="4230"/>
                  </a:lnTo>
                  <a:lnTo>
                    <a:pt x="0" y="4116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0" y="458"/>
                  </a:lnTo>
                  <a:lnTo>
                    <a:pt x="38" y="343"/>
                  </a:lnTo>
                  <a:lnTo>
                    <a:pt x="153" y="153"/>
                  </a:lnTo>
                  <a:lnTo>
                    <a:pt x="343" y="38"/>
                  </a:lnTo>
                  <a:lnTo>
                    <a:pt x="458" y="0"/>
                  </a:lnTo>
                  <a:lnTo>
                    <a:pt x="572" y="0"/>
                  </a:lnTo>
                  <a:lnTo>
                    <a:pt x="572" y="0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4677950" y="1790400"/>
              <a:ext cx="162000" cy="25"/>
            </a:xfrm>
            <a:custGeom>
              <a:avLst/>
              <a:gdLst/>
              <a:ahLst/>
              <a:cxnLst/>
              <a:rect l="l" t="t" r="r" b="b"/>
              <a:pathLst>
                <a:path w="6480" h="1" fill="none" extrusionOk="0">
                  <a:moveTo>
                    <a:pt x="0" y="0"/>
                  </a:moveTo>
                  <a:lnTo>
                    <a:pt x="6479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5" name="Google Shape;415;p7"/>
          <p:cNvGrpSpPr/>
          <p:nvPr/>
        </p:nvGrpSpPr>
        <p:grpSpPr>
          <a:xfrm>
            <a:off x="4991926" y="2945158"/>
            <a:ext cx="224839" cy="224839"/>
            <a:chOff x="4684625" y="2155300"/>
            <a:chExt cx="147700" cy="147700"/>
          </a:xfrm>
        </p:grpSpPr>
        <p:sp>
          <p:nvSpPr>
            <p:cNvPr id="416" name="Google Shape;416;p7"/>
            <p:cNvSpPr/>
            <p:nvPr/>
          </p:nvSpPr>
          <p:spPr>
            <a:xfrm>
              <a:off x="4684625" y="2155300"/>
              <a:ext cx="147700" cy="147700"/>
            </a:xfrm>
            <a:custGeom>
              <a:avLst/>
              <a:gdLst/>
              <a:ahLst/>
              <a:cxnLst/>
              <a:rect l="l" t="t" r="r" b="b"/>
              <a:pathLst>
                <a:path w="5908" h="5908" fill="none" extrusionOk="0">
                  <a:moveTo>
                    <a:pt x="648" y="0"/>
                  </a:moveTo>
                  <a:lnTo>
                    <a:pt x="5259" y="0"/>
                  </a:lnTo>
                  <a:lnTo>
                    <a:pt x="5259" y="0"/>
                  </a:lnTo>
                  <a:lnTo>
                    <a:pt x="5374" y="0"/>
                  </a:lnTo>
                  <a:lnTo>
                    <a:pt x="5526" y="39"/>
                  </a:lnTo>
                  <a:lnTo>
                    <a:pt x="5602" y="115"/>
                  </a:lnTo>
                  <a:lnTo>
                    <a:pt x="5717" y="191"/>
                  </a:lnTo>
                  <a:lnTo>
                    <a:pt x="5793" y="267"/>
                  </a:lnTo>
                  <a:lnTo>
                    <a:pt x="5869" y="382"/>
                  </a:lnTo>
                  <a:lnTo>
                    <a:pt x="5907" y="534"/>
                  </a:lnTo>
                  <a:lnTo>
                    <a:pt x="5907" y="648"/>
                  </a:lnTo>
                  <a:lnTo>
                    <a:pt x="5907" y="5260"/>
                  </a:lnTo>
                  <a:lnTo>
                    <a:pt x="5907" y="5260"/>
                  </a:lnTo>
                  <a:lnTo>
                    <a:pt x="5907" y="5374"/>
                  </a:lnTo>
                  <a:lnTo>
                    <a:pt x="5869" y="5488"/>
                  </a:lnTo>
                  <a:lnTo>
                    <a:pt x="5793" y="5603"/>
                  </a:lnTo>
                  <a:lnTo>
                    <a:pt x="5717" y="5717"/>
                  </a:lnTo>
                  <a:lnTo>
                    <a:pt x="5602" y="5793"/>
                  </a:lnTo>
                  <a:lnTo>
                    <a:pt x="5526" y="5831"/>
                  </a:lnTo>
                  <a:lnTo>
                    <a:pt x="5374" y="5869"/>
                  </a:lnTo>
                  <a:lnTo>
                    <a:pt x="5259" y="5908"/>
                  </a:lnTo>
                  <a:lnTo>
                    <a:pt x="648" y="5908"/>
                  </a:lnTo>
                  <a:lnTo>
                    <a:pt x="648" y="5908"/>
                  </a:lnTo>
                  <a:lnTo>
                    <a:pt x="534" y="5869"/>
                  </a:lnTo>
                  <a:lnTo>
                    <a:pt x="419" y="5831"/>
                  </a:lnTo>
                  <a:lnTo>
                    <a:pt x="305" y="5793"/>
                  </a:lnTo>
                  <a:lnTo>
                    <a:pt x="191" y="5717"/>
                  </a:lnTo>
                  <a:lnTo>
                    <a:pt x="114" y="5603"/>
                  </a:lnTo>
                  <a:lnTo>
                    <a:pt x="76" y="5488"/>
                  </a:lnTo>
                  <a:lnTo>
                    <a:pt x="38" y="5374"/>
                  </a:lnTo>
                  <a:lnTo>
                    <a:pt x="0" y="5260"/>
                  </a:lnTo>
                  <a:lnTo>
                    <a:pt x="0" y="648"/>
                  </a:lnTo>
                  <a:lnTo>
                    <a:pt x="0" y="648"/>
                  </a:lnTo>
                  <a:lnTo>
                    <a:pt x="38" y="534"/>
                  </a:lnTo>
                  <a:lnTo>
                    <a:pt x="76" y="382"/>
                  </a:lnTo>
                  <a:lnTo>
                    <a:pt x="114" y="267"/>
                  </a:lnTo>
                  <a:lnTo>
                    <a:pt x="191" y="191"/>
                  </a:lnTo>
                  <a:lnTo>
                    <a:pt x="305" y="115"/>
                  </a:lnTo>
                  <a:lnTo>
                    <a:pt x="419" y="39"/>
                  </a:lnTo>
                  <a:lnTo>
                    <a:pt x="534" y="0"/>
                  </a:lnTo>
                  <a:lnTo>
                    <a:pt x="648" y="0"/>
                  </a:lnTo>
                  <a:lnTo>
                    <a:pt x="648" y="0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4721775" y="2155300"/>
              <a:ext cx="25" cy="147700"/>
            </a:xfrm>
            <a:custGeom>
              <a:avLst/>
              <a:gdLst/>
              <a:ahLst/>
              <a:cxnLst/>
              <a:rect l="l" t="t" r="r" b="b"/>
              <a:pathLst>
                <a:path w="1" h="5908" fill="none" extrusionOk="0">
                  <a:moveTo>
                    <a:pt x="0" y="0"/>
                  </a:moveTo>
                  <a:lnTo>
                    <a:pt x="0" y="5908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4795125" y="2155300"/>
              <a:ext cx="25" cy="147700"/>
            </a:xfrm>
            <a:custGeom>
              <a:avLst/>
              <a:gdLst/>
              <a:ahLst/>
              <a:cxnLst/>
              <a:rect l="l" t="t" r="r" b="b"/>
              <a:pathLst>
                <a:path w="1" h="5908" fill="none" extrusionOk="0">
                  <a:moveTo>
                    <a:pt x="1" y="0"/>
                  </a:moveTo>
                  <a:lnTo>
                    <a:pt x="1" y="5908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4684625" y="2228650"/>
              <a:ext cx="147700" cy="25"/>
            </a:xfrm>
            <a:custGeom>
              <a:avLst/>
              <a:gdLst/>
              <a:ahLst/>
              <a:cxnLst/>
              <a:rect l="l" t="t" r="r" b="b"/>
              <a:pathLst>
                <a:path w="5908" h="1" fill="none" extrusionOk="0">
                  <a:moveTo>
                    <a:pt x="0" y="1"/>
                  </a:moveTo>
                  <a:lnTo>
                    <a:pt x="5907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4684625" y="2192450"/>
              <a:ext cx="37175" cy="25"/>
            </a:xfrm>
            <a:custGeom>
              <a:avLst/>
              <a:gdLst/>
              <a:ahLst/>
              <a:cxnLst/>
              <a:rect l="l" t="t" r="r" b="b"/>
              <a:pathLst>
                <a:path w="1487" h="1" fill="none" extrusionOk="0">
                  <a:moveTo>
                    <a:pt x="0" y="1"/>
                  </a:moveTo>
                  <a:lnTo>
                    <a:pt x="1486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4684625" y="2265825"/>
              <a:ext cx="37175" cy="25"/>
            </a:xfrm>
            <a:custGeom>
              <a:avLst/>
              <a:gdLst/>
              <a:ahLst/>
              <a:cxnLst/>
              <a:rect l="l" t="t" r="r" b="b"/>
              <a:pathLst>
                <a:path w="1487" h="1" fill="none" extrusionOk="0">
                  <a:moveTo>
                    <a:pt x="0" y="0"/>
                  </a:moveTo>
                  <a:lnTo>
                    <a:pt x="1486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4795125" y="2265825"/>
              <a:ext cx="37200" cy="25"/>
            </a:xfrm>
            <a:custGeom>
              <a:avLst/>
              <a:gdLst/>
              <a:ahLst/>
              <a:cxnLst/>
              <a:rect l="l" t="t" r="r" b="b"/>
              <a:pathLst>
                <a:path w="1488" h="1" fill="none" extrusionOk="0">
                  <a:moveTo>
                    <a:pt x="1" y="0"/>
                  </a:moveTo>
                  <a:lnTo>
                    <a:pt x="1487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4795125" y="2192450"/>
              <a:ext cx="37200" cy="25"/>
            </a:xfrm>
            <a:custGeom>
              <a:avLst/>
              <a:gdLst/>
              <a:ahLst/>
              <a:cxnLst/>
              <a:rect l="l" t="t" r="r" b="b"/>
              <a:pathLst>
                <a:path w="1488" h="1" fill="none" extrusionOk="0">
                  <a:moveTo>
                    <a:pt x="1" y="1"/>
                  </a:moveTo>
                  <a:lnTo>
                    <a:pt x="1487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24" name="Google Shape;424;p7"/>
          <p:cNvGrpSpPr/>
          <p:nvPr/>
        </p:nvGrpSpPr>
        <p:grpSpPr>
          <a:xfrm>
            <a:off x="5003533" y="3474563"/>
            <a:ext cx="201624" cy="201624"/>
            <a:chOff x="4692250" y="2579275"/>
            <a:chExt cx="132450" cy="132450"/>
          </a:xfrm>
        </p:grpSpPr>
        <p:sp>
          <p:nvSpPr>
            <p:cNvPr id="425" name="Google Shape;425;p7"/>
            <p:cNvSpPr/>
            <p:nvPr/>
          </p:nvSpPr>
          <p:spPr>
            <a:xfrm>
              <a:off x="4692250" y="2579275"/>
              <a:ext cx="132450" cy="132450"/>
            </a:xfrm>
            <a:custGeom>
              <a:avLst/>
              <a:gdLst/>
              <a:ahLst/>
              <a:cxnLst/>
              <a:rect l="l" t="t" r="r" b="b"/>
              <a:pathLst>
                <a:path w="5298" h="5298" fill="none" extrusionOk="0">
                  <a:moveTo>
                    <a:pt x="610" y="0"/>
                  </a:moveTo>
                  <a:lnTo>
                    <a:pt x="4726" y="0"/>
                  </a:lnTo>
                  <a:lnTo>
                    <a:pt x="4726" y="0"/>
                  </a:lnTo>
                  <a:lnTo>
                    <a:pt x="4840" y="0"/>
                  </a:lnTo>
                  <a:lnTo>
                    <a:pt x="4954" y="39"/>
                  </a:lnTo>
                  <a:lnTo>
                    <a:pt x="5145" y="153"/>
                  </a:lnTo>
                  <a:lnTo>
                    <a:pt x="5259" y="343"/>
                  </a:lnTo>
                  <a:lnTo>
                    <a:pt x="5297" y="458"/>
                  </a:lnTo>
                  <a:lnTo>
                    <a:pt x="5297" y="572"/>
                  </a:lnTo>
                  <a:lnTo>
                    <a:pt x="5297" y="4726"/>
                  </a:lnTo>
                  <a:lnTo>
                    <a:pt x="5297" y="4726"/>
                  </a:lnTo>
                  <a:lnTo>
                    <a:pt x="5297" y="4840"/>
                  </a:lnTo>
                  <a:lnTo>
                    <a:pt x="5259" y="4955"/>
                  </a:lnTo>
                  <a:lnTo>
                    <a:pt x="5145" y="5107"/>
                  </a:lnTo>
                  <a:lnTo>
                    <a:pt x="4954" y="5260"/>
                  </a:lnTo>
                  <a:lnTo>
                    <a:pt x="4840" y="5298"/>
                  </a:lnTo>
                  <a:lnTo>
                    <a:pt x="4726" y="5298"/>
                  </a:lnTo>
                  <a:lnTo>
                    <a:pt x="610" y="5298"/>
                  </a:lnTo>
                  <a:lnTo>
                    <a:pt x="610" y="5298"/>
                  </a:lnTo>
                  <a:lnTo>
                    <a:pt x="457" y="5298"/>
                  </a:lnTo>
                  <a:lnTo>
                    <a:pt x="343" y="5260"/>
                  </a:lnTo>
                  <a:lnTo>
                    <a:pt x="191" y="5107"/>
                  </a:lnTo>
                  <a:lnTo>
                    <a:pt x="38" y="4955"/>
                  </a:lnTo>
                  <a:lnTo>
                    <a:pt x="0" y="4840"/>
                  </a:lnTo>
                  <a:lnTo>
                    <a:pt x="0" y="4726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0" y="458"/>
                  </a:lnTo>
                  <a:lnTo>
                    <a:pt x="38" y="343"/>
                  </a:lnTo>
                  <a:lnTo>
                    <a:pt x="191" y="153"/>
                  </a:lnTo>
                  <a:lnTo>
                    <a:pt x="343" y="39"/>
                  </a:lnTo>
                  <a:lnTo>
                    <a:pt x="457" y="0"/>
                  </a:lnTo>
                  <a:lnTo>
                    <a:pt x="610" y="0"/>
                  </a:lnTo>
                  <a:lnTo>
                    <a:pt x="610" y="0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4721775" y="2608800"/>
              <a:ext cx="21925" cy="21950"/>
            </a:xfrm>
            <a:custGeom>
              <a:avLst/>
              <a:gdLst/>
              <a:ahLst/>
              <a:cxnLst/>
              <a:rect l="l" t="t" r="r" b="b"/>
              <a:pathLst>
                <a:path w="877" h="878" fill="none" extrusionOk="0">
                  <a:moveTo>
                    <a:pt x="458" y="1"/>
                  </a:moveTo>
                  <a:lnTo>
                    <a:pt x="458" y="1"/>
                  </a:lnTo>
                  <a:lnTo>
                    <a:pt x="610" y="39"/>
                  </a:lnTo>
                  <a:lnTo>
                    <a:pt x="763" y="115"/>
                  </a:lnTo>
                  <a:lnTo>
                    <a:pt x="839" y="268"/>
                  </a:lnTo>
                  <a:lnTo>
                    <a:pt x="877" y="420"/>
                  </a:lnTo>
                  <a:lnTo>
                    <a:pt x="877" y="420"/>
                  </a:lnTo>
                  <a:lnTo>
                    <a:pt x="839" y="611"/>
                  </a:lnTo>
                  <a:lnTo>
                    <a:pt x="763" y="763"/>
                  </a:lnTo>
                  <a:lnTo>
                    <a:pt x="610" y="839"/>
                  </a:lnTo>
                  <a:lnTo>
                    <a:pt x="458" y="877"/>
                  </a:lnTo>
                  <a:lnTo>
                    <a:pt x="458" y="877"/>
                  </a:lnTo>
                  <a:lnTo>
                    <a:pt x="267" y="839"/>
                  </a:lnTo>
                  <a:lnTo>
                    <a:pt x="115" y="763"/>
                  </a:lnTo>
                  <a:lnTo>
                    <a:pt x="39" y="611"/>
                  </a:lnTo>
                  <a:lnTo>
                    <a:pt x="0" y="420"/>
                  </a:lnTo>
                  <a:lnTo>
                    <a:pt x="0" y="420"/>
                  </a:lnTo>
                  <a:lnTo>
                    <a:pt x="39" y="268"/>
                  </a:lnTo>
                  <a:lnTo>
                    <a:pt x="115" y="115"/>
                  </a:lnTo>
                  <a:lnTo>
                    <a:pt x="267" y="39"/>
                  </a:lnTo>
                  <a:lnTo>
                    <a:pt x="458" y="1"/>
                  </a:lnTo>
                  <a:lnTo>
                    <a:pt x="458" y="1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4707475" y="2630725"/>
              <a:ext cx="117225" cy="81000"/>
            </a:xfrm>
            <a:custGeom>
              <a:avLst/>
              <a:gdLst/>
              <a:ahLst/>
              <a:cxnLst/>
              <a:rect l="l" t="t" r="r" b="b"/>
              <a:pathLst>
                <a:path w="4689" h="3240" fill="none" extrusionOk="0">
                  <a:moveTo>
                    <a:pt x="4688" y="1487"/>
                  </a:moveTo>
                  <a:lnTo>
                    <a:pt x="3240" y="0"/>
                  </a:lnTo>
                  <a:lnTo>
                    <a:pt x="1" y="324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28" name="Google Shape;428;p7"/>
          <p:cNvSpPr/>
          <p:nvPr/>
        </p:nvSpPr>
        <p:spPr>
          <a:xfrm>
            <a:off x="5003609" y="3992377"/>
            <a:ext cx="201624" cy="201624"/>
          </a:xfrm>
          <a:custGeom>
            <a:avLst/>
            <a:gdLst/>
            <a:ahLst/>
            <a:cxnLst/>
            <a:rect l="l" t="t" r="r" b="b"/>
            <a:pathLst>
              <a:path w="5298" h="5298" fill="none" extrusionOk="0">
                <a:moveTo>
                  <a:pt x="5297" y="2516"/>
                </a:moveTo>
                <a:lnTo>
                  <a:pt x="5297" y="2516"/>
                </a:lnTo>
                <a:lnTo>
                  <a:pt x="5297" y="2782"/>
                </a:lnTo>
                <a:lnTo>
                  <a:pt x="5221" y="3087"/>
                </a:lnTo>
                <a:lnTo>
                  <a:pt x="5145" y="3354"/>
                </a:lnTo>
                <a:lnTo>
                  <a:pt x="5031" y="3621"/>
                </a:lnTo>
                <a:lnTo>
                  <a:pt x="5031" y="3621"/>
                </a:lnTo>
                <a:lnTo>
                  <a:pt x="4840" y="3926"/>
                </a:lnTo>
                <a:lnTo>
                  <a:pt x="4649" y="4193"/>
                </a:lnTo>
                <a:lnTo>
                  <a:pt x="4383" y="4421"/>
                </a:lnTo>
                <a:lnTo>
                  <a:pt x="4116" y="4650"/>
                </a:lnTo>
                <a:lnTo>
                  <a:pt x="3811" y="4802"/>
                </a:lnTo>
                <a:lnTo>
                  <a:pt x="3506" y="4917"/>
                </a:lnTo>
                <a:lnTo>
                  <a:pt x="3163" y="4993"/>
                </a:lnTo>
                <a:lnTo>
                  <a:pt x="2782" y="4993"/>
                </a:lnTo>
                <a:lnTo>
                  <a:pt x="2782" y="4993"/>
                </a:lnTo>
                <a:lnTo>
                  <a:pt x="2515" y="4993"/>
                </a:lnTo>
                <a:lnTo>
                  <a:pt x="2210" y="4955"/>
                </a:lnTo>
                <a:lnTo>
                  <a:pt x="1944" y="4840"/>
                </a:lnTo>
                <a:lnTo>
                  <a:pt x="1677" y="4726"/>
                </a:lnTo>
                <a:lnTo>
                  <a:pt x="0" y="5298"/>
                </a:lnTo>
                <a:lnTo>
                  <a:pt x="572" y="3621"/>
                </a:lnTo>
                <a:lnTo>
                  <a:pt x="572" y="3621"/>
                </a:lnTo>
                <a:lnTo>
                  <a:pt x="457" y="3354"/>
                </a:lnTo>
                <a:lnTo>
                  <a:pt x="381" y="3087"/>
                </a:lnTo>
                <a:lnTo>
                  <a:pt x="305" y="2782"/>
                </a:lnTo>
                <a:lnTo>
                  <a:pt x="305" y="2516"/>
                </a:lnTo>
                <a:lnTo>
                  <a:pt x="305" y="2516"/>
                </a:lnTo>
                <a:lnTo>
                  <a:pt x="305" y="2173"/>
                </a:lnTo>
                <a:lnTo>
                  <a:pt x="381" y="1830"/>
                </a:lnTo>
                <a:lnTo>
                  <a:pt x="495" y="1487"/>
                </a:lnTo>
                <a:lnTo>
                  <a:pt x="686" y="1182"/>
                </a:lnTo>
                <a:lnTo>
                  <a:pt x="877" y="915"/>
                </a:lnTo>
                <a:lnTo>
                  <a:pt x="1105" y="648"/>
                </a:lnTo>
                <a:lnTo>
                  <a:pt x="1372" y="458"/>
                </a:lnTo>
                <a:lnTo>
                  <a:pt x="1677" y="267"/>
                </a:lnTo>
                <a:lnTo>
                  <a:pt x="1677" y="267"/>
                </a:lnTo>
                <a:lnTo>
                  <a:pt x="1944" y="153"/>
                </a:lnTo>
                <a:lnTo>
                  <a:pt x="2210" y="77"/>
                </a:lnTo>
                <a:lnTo>
                  <a:pt x="2515" y="0"/>
                </a:lnTo>
                <a:lnTo>
                  <a:pt x="2782" y="0"/>
                </a:lnTo>
                <a:lnTo>
                  <a:pt x="2935" y="0"/>
                </a:lnTo>
                <a:lnTo>
                  <a:pt x="2935" y="0"/>
                </a:lnTo>
                <a:lnTo>
                  <a:pt x="3392" y="77"/>
                </a:lnTo>
                <a:lnTo>
                  <a:pt x="3849" y="229"/>
                </a:lnTo>
                <a:lnTo>
                  <a:pt x="4230" y="458"/>
                </a:lnTo>
                <a:lnTo>
                  <a:pt x="4573" y="725"/>
                </a:lnTo>
                <a:lnTo>
                  <a:pt x="4878" y="1068"/>
                </a:lnTo>
                <a:lnTo>
                  <a:pt x="5069" y="1449"/>
                </a:lnTo>
                <a:lnTo>
                  <a:pt x="5221" y="1906"/>
                </a:lnTo>
                <a:lnTo>
                  <a:pt x="5297" y="2363"/>
                </a:lnTo>
                <a:lnTo>
                  <a:pt x="5297" y="2516"/>
                </a:lnTo>
                <a:close/>
              </a:path>
            </a:pathLst>
          </a:custGeom>
          <a:noFill/>
          <a:ln w="14300" cap="rnd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29" name="Google Shape;429;p7"/>
          <p:cNvGrpSpPr/>
          <p:nvPr/>
        </p:nvGrpSpPr>
        <p:grpSpPr>
          <a:xfrm>
            <a:off x="4994819" y="4510161"/>
            <a:ext cx="219016" cy="224839"/>
            <a:chOff x="4686525" y="3411975"/>
            <a:chExt cx="143875" cy="147700"/>
          </a:xfrm>
        </p:grpSpPr>
        <p:sp>
          <p:nvSpPr>
            <p:cNvPr id="430" name="Google Shape;430;p7"/>
            <p:cNvSpPr/>
            <p:nvPr/>
          </p:nvSpPr>
          <p:spPr>
            <a:xfrm>
              <a:off x="4686525" y="3418650"/>
              <a:ext cx="141975" cy="141025"/>
            </a:xfrm>
            <a:custGeom>
              <a:avLst/>
              <a:gdLst/>
              <a:ahLst/>
              <a:cxnLst/>
              <a:rect l="l" t="t" r="r" b="b"/>
              <a:pathLst>
                <a:path w="5679" h="5641" fill="none" extrusionOk="0">
                  <a:moveTo>
                    <a:pt x="5679" y="3849"/>
                  </a:moveTo>
                  <a:lnTo>
                    <a:pt x="5679" y="3849"/>
                  </a:lnTo>
                  <a:lnTo>
                    <a:pt x="5526" y="4116"/>
                  </a:lnTo>
                  <a:lnTo>
                    <a:pt x="5374" y="4345"/>
                  </a:lnTo>
                  <a:lnTo>
                    <a:pt x="5221" y="4573"/>
                  </a:lnTo>
                  <a:lnTo>
                    <a:pt x="4993" y="4802"/>
                  </a:lnTo>
                  <a:lnTo>
                    <a:pt x="4802" y="4993"/>
                  </a:lnTo>
                  <a:lnTo>
                    <a:pt x="4574" y="5145"/>
                  </a:lnTo>
                  <a:lnTo>
                    <a:pt x="4307" y="5298"/>
                  </a:lnTo>
                  <a:lnTo>
                    <a:pt x="4078" y="5412"/>
                  </a:lnTo>
                  <a:lnTo>
                    <a:pt x="3811" y="5526"/>
                  </a:lnTo>
                  <a:lnTo>
                    <a:pt x="3506" y="5564"/>
                  </a:lnTo>
                  <a:lnTo>
                    <a:pt x="3240" y="5602"/>
                  </a:lnTo>
                  <a:lnTo>
                    <a:pt x="2935" y="5641"/>
                  </a:lnTo>
                  <a:lnTo>
                    <a:pt x="2668" y="5602"/>
                  </a:lnTo>
                  <a:lnTo>
                    <a:pt x="2363" y="5564"/>
                  </a:lnTo>
                  <a:lnTo>
                    <a:pt x="2096" y="5488"/>
                  </a:lnTo>
                  <a:lnTo>
                    <a:pt x="1792" y="5412"/>
                  </a:lnTo>
                  <a:lnTo>
                    <a:pt x="1792" y="5412"/>
                  </a:lnTo>
                  <a:lnTo>
                    <a:pt x="1525" y="5259"/>
                  </a:lnTo>
                  <a:lnTo>
                    <a:pt x="1296" y="5107"/>
                  </a:lnTo>
                  <a:lnTo>
                    <a:pt x="1067" y="4916"/>
                  </a:lnTo>
                  <a:lnTo>
                    <a:pt x="839" y="4726"/>
                  </a:lnTo>
                  <a:lnTo>
                    <a:pt x="648" y="4535"/>
                  </a:lnTo>
                  <a:lnTo>
                    <a:pt x="496" y="4307"/>
                  </a:lnTo>
                  <a:lnTo>
                    <a:pt x="343" y="4040"/>
                  </a:lnTo>
                  <a:lnTo>
                    <a:pt x="229" y="3773"/>
                  </a:lnTo>
                  <a:lnTo>
                    <a:pt x="115" y="3506"/>
                  </a:lnTo>
                  <a:lnTo>
                    <a:pt x="77" y="3240"/>
                  </a:lnTo>
                  <a:lnTo>
                    <a:pt x="38" y="2973"/>
                  </a:lnTo>
                  <a:lnTo>
                    <a:pt x="0" y="2668"/>
                  </a:lnTo>
                  <a:lnTo>
                    <a:pt x="38" y="2401"/>
                  </a:lnTo>
                  <a:lnTo>
                    <a:pt x="77" y="2096"/>
                  </a:lnTo>
                  <a:lnTo>
                    <a:pt x="153" y="1830"/>
                  </a:lnTo>
                  <a:lnTo>
                    <a:pt x="229" y="1525"/>
                  </a:lnTo>
                  <a:lnTo>
                    <a:pt x="229" y="1525"/>
                  </a:lnTo>
                  <a:lnTo>
                    <a:pt x="381" y="1296"/>
                  </a:lnTo>
                  <a:lnTo>
                    <a:pt x="496" y="1029"/>
                  </a:lnTo>
                  <a:lnTo>
                    <a:pt x="686" y="839"/>
                  </a:lnTo>
                  <a:lnTo>
                    <a:pt x="877" y="610"/>
                  </a:lnTo>
                  <a:lnTo>
                    <a:pt x="1067" y="419"/>
                  </a:lnTo>
                  <a:lnTo>
                    <a:pt x="1296" y="267"/>
                  </a:lnTo>
                  <a:lnTo>
                    <a:pt x="1525" y="115"/>
                  </a:lnTo>
                  <a:lnTo>
                    <a:pt x="1792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4757025" y="3411975"/>
              <a:ext cx="73375" cy="74350"/>
            </a:xfrm>
            <a:custGeom>
              <a:avLst/>
              <a:gdLst/>
              <a:ahLst/>
              <a:cxnLst/>
              <a:rect l="l" t="t" r="r" b="b"/>
              <a:pathLst>
                <a:path w="2935" h="2974" fill="none" extrusionOk="0">
                  <a:moveTo>
                    <a:pt x="2935" y="2973"/>
                  </a:moveTo>
                  <a:lnTo>
                    <a:pt x="2935" y="2973"/>
                  </a:lnTo>
                  <a:lnTo>
                    <a:pt x="2935" y="2668"/>
                  </a:lnTo>
                  <a:lnTo>
                    <a:pt x="2859" y="2363"/>
                  </a:lnTo>
                  <a:lnTo>
                    <a:pt x="2821" y="2097"/>
                  </a:lnTo>
                  <a:lnTo>
                    <a:pt x="2706" y="1792"/>
                  </a:lnTo>
                  <a:lnTo>
                    <a:pt x="2592" y="1563"/>
                  </a:lnTo>
                  <a:lnTo>
                    <a:pt x="2440" y="1296"/>
                  </a:lnTo>
                  <a:lnTo>
                    <a:pt x="2249" y="1068"/>
                  </a:lnTo>
                  <a:lnTo>
                    <a:pt x="2058" y="877"/>
                  </a:lnTo>
                  <a:lnTo>
                    <a:pt x="1868" y="686"/>
                  </a:lnTo>
                  <a:lnTo>
                    <a:pt x="1639" y="534"/>
                  </a:lnTo>
                  <a:lnTo>
                    <a:pt x="1411" y="382"/>
                  </a:lnTo>
                  <a:lnTo>
                    <a:pt x="1144" y="229"/>
                  </a:lnTo>
                  <a:lnTo>
                    <a:pt x="877" y="153"/>
                  </a:lnTo>
                  <a:lnTo>
                    <a:pt x="572" y="77"/>
                  </a:lnTo>
                  <a:lnTo>
                    <a:pt x="305" y="39"/>
                  </a:lnTo>
                  <a:lnTo>
                    <a:pt x="1" y="1"/>
                  </a:lnTo>
                  <a:lnTo>
                    <a:pt x="1" y="2973"/>
                  </a:lnTo>
                  <a:lnTo>
                    <a:pt x="2935" y="2973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32" name="Google Shape;432;p7"/>
          <p:cNvGrpSpPr/>
          <p:nvPr/>
        </p:nvGrpSpPr>
        <p:grpSpPr>
          <a:xfrm>
            <a:off x="5026710" y="5039566"/>
            <a:ext cx="156679" cy="224839"/>
            <a:chOff x="4707475" y="3835950"/>
            <a:chExt cx="102925" cy="147700"/>
          </a:xfrm>
        </p:grpSpPr>
        <p:sp>
          <p:nvSpPr>
            <p:cNvPr id="433" name="Google Shape;433;p7"/>
            <p:cNvSpPr/>
            <p:nvPr/>
          </p:nvSpPr>
          <p:spPr>
            <a:xfrm>
              <a:off x="4707475" y="3835950"/>
              <a:ext cx="102925" cy="147700"/>
            </a:xfrm>
            <a:custGeom>
              <a:avLst/>
              <a:gdLst/>
              <a:ahLst/>
              <a:cxnLst/>
              <a:rect l="l" t="t" r="r" b="b"/>
              <a:pathLst>
                <a:path w="4117" h="5908" fill="none" extrusionOk="0">
                  <a:moveTo>
                    <a:pt x="572" y="0"/>
                  </a:moveTo>
                  <a:lnTo>
                    <a:pt x="3507" y="0"/>
                  </a:lnTo>
                  <a:lnTo>
                    <a:pt x="3507" y="0"/>
                  </a:lnTo>
                  <a:lnTo>
                    <a:pt x="3621" y="0"/>
                  </a:lnTo>
                  <a:lnTo>
                    <a:pt x="3736" y="39"/>
                  </a:lnTo>
                  <a:lnTo>
                    <a:pt x="3926" y="191"/>
                  </a:lnTo>
                  <a:lnTo>
                    <a:pt x="4040" y="382"/>
                  </a:lnTo>
                  <a:lnTo>
                    <a:pt x="4079" y="458"/>
                  </a:lnTo>
                  <a:lnTo>
                    <a:pt x="4117" y="610"/>
                  </a:lnTo>
                  <a:lnTo>
                    <a:pt x="4117" y="5298"/>
                  </a:lnTo>
                  <a:lnTo>
                    <a:pt x="4117" y="5298"/>
                  </a:lnTo>
                  <a:lnTo>
                    <a:pt x="4079" y="5412"/>
                  </a:lnTo>
                  <a:lnTo>
                    <a:pt x="4040" y="5526"/>
                  </a:lnTo>
                  <a:lnTo>
                    <a:pt x="3926" y="5717"/>
                  </a:lnTo>
                  <a:lnTo>
                    <a:pt x="3736" y="5831"/>
                  </a:lnTo>
                  <a:lnTo>
                    <a:pt x="3621" y="5869"/>
                  </a:lnTo>
                  <a:lnTo>
                    <a:pt x="3507" y="5907"/>
                  </a:lnTo>
                  <a:lnTo>
                    <a:pt x="572" y="5907"/>
                  </a:lnTo>
                  <a:lnTo>
                    <a:pt x="572" y="5907"/>
                  </a:lnTo>
                  <a:lnTo>
                    <a:pt x="458" y="5869"/>
                  </a:lnTo>
                  <a:lnTo>
                    <a:pt x="344" y="5831"/>
                  </a:lnTo>
                  <a:lnTo>
                    <a:pt x="153" y="5717"/>
                  </a:lnTo>
                  <a:lnTo>
                    <a:pt x="39" y="5526"/>
                  </a:lnTo>
                  <a:lnTo>
                    <a:pt x="1" y="5412"/>
                  </a:lnTo>
                  <a:lnTo>
                    <a:pt x="1" y="5298"/>
                  </a:lnTo>
                  <a:lnTo>
                    <a:pt x="1" y="610"/>
                  </a:lnTo>
                  <a:lnTo>
                    <a:pt x="1" y="610"/>
                  </a:lnTo>
                  <a:lnTo>
                    <a:pt x="1" y="458"/>
                  </a:lnTo>
                  <a:lnTo>
                    <a:pt x="39" y="382"/>
                  </a:lnTo>
                  <a:lnTo>
                    <a:pt x="153" y="191"/>
                  </a:lnTo>
                  <a:lnTo>
                    <a:pt x="344" y="39"/>
                  </a:lnTo>
                  <a:lnTo>
                    <a:pt x="458" y="0"/>
                  </a:lnTo>
                  <a:lnTo>
                    <a:pt x="572" y="0"/>
                  </a:lnTo>
                  <a:lnTo>
                    <a:pt x="572" y="0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4758925" y="395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35" name="Google Shape;435;p7"/>
          <p:cNvGrpSpPr/>
          <p:nvPr/>
        </p:nvGrpSpPr>
        <p:grpSpPr>
          <a:xfrm>
            <a:off x="4981766" y="5583472"/>
            <a:ext cx="246607" cy="195840"/>
            <a:chOff x="4677950" y="4269450"/>
            <a:chExt cx="162000" cy="128650"/>
          </a:xfrm>
        </p:grpSpPr>
        <p:sp>
          <p:nvSpPr>
            <p:cNvPr id="436" name="Google Shape;436;p7"/>
            <p:cNvSpPr/>
            <p:nvPr/>
          </p:nvSpPr>
          <p:spPr>
            <a:xfrm>
              <a:off x="4677950" y="4269450"/>
              <a:ext cx="110550" cy="95300"/>
            </a:xfrm>
            <a:custGeom>
              <a:avLst/>
              <a:gdLst/>
              <a:ahLst/>
              <a:cxnLst/>
              <a:rect l="l" t="t" r="r" b="b"/>
              <a:pathLst>
                <a:path w="4422" h="3812" fill="none" extrusionOk="0">
                  <a:moveTo>
                    <a:pt x="0" y="0"/>
                  </a:moveTo>
                  <a:lnTo>
                    <a:pt x="4421" y="0"/>
                  </a:lnTo>
                  <a:lnTo>
                    <a:pt x="4421" y="3811"/>
                  </a:lnTo>
                  <a:lnTo>
                    <a:pt x="0" y="38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4788475" y="4305650"/>
              <a:ext cx="51475" cy="59100"/>
            </a:xfrm>
            <a:custGeom>
              <a:avLst/>
              <a:gdLst/>
              <a:ahLst/>
              <a:cxnLst/>
              <a:rect l="l" t="t" r="r" b="b"/>
              <a:pathLst>
                <a:path w="2059" h="2364" fill="none" extrusionOk="0">
                  <a:moveTo>
                    <a:pt x="0" y="1"/>
                  </a:moveTo>
                  <a:lnTo>
                    <a:pt x="1143" y="1"/>
                  </a:lnTo>
                  <a:lnTo>
                    <a:pt x="2058" y="915"/>
                  </a:lnTo>
                  <a:lnTo>
                    <a:pt x="2058" y="2363"/>
                  </a:lnTo>
                  <a:lnTo>
                    <a:pt x="0" y="2363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4696050" y="4360925"/>
              <a:ext cx="36225" cy="37175"/>
            </a:xfrm>
            <a:custGeom>
              <a:avLst/>
              <a:gdLst/>
              <a:ahLst/>
              <a:cxnLst/>
              <a:rect l="l" t="t" r="r" b="b"/>
              <a:pathLst>
                <a:path w="1449" h="1487" fill="none" extrusionOk="0">
                  <a:moveTo>
                    <a:pt x="725" y="0"/>
                  </a:moveTo>
                  <a:lnTo>
                    <a:pt x="725" y="0"/>
                  </a:lnTo>
                  <a:lnTo>
                    <a:pt x="877" y="38"/>
                  </a:lnTo>
                  <a:lnTo>
                    <a:pt x="1029" y="76"/>
                  </a:lnTo>
                  <a:lnTo>
                    <a:pt x="1144" y="152"/>
                  </a:lnTo>
                  <a:lnTo>
                    <a:pt x="1258" y="229"/>
                  </a:lnTo>
                  <a:lnTo>
                    <a:pt x="1334" y="343"/>
                  </a:lnTo>
                  <a:lnTo>
                    <a:pt x="1411" y="457"/>
                  </a:lnTo>
                  <a:lnTo>
                    <a:pt x="1449" y="610"/>
                  </a:lnTo>
                  <a:lnTo>
                    <a:pt x="1449" y="762"/>
                  </a:lnTo>
                  <a:lnTo>
                    <a:pt x="1449" y="762"/>
                  </a:lnTo>
                  <a:lnTo>
                    <a:pt x="1449" y="915"/>
                  </a:lnTo>
                  <a:lnTo>
                    <a:pt x="1411" y="1029"/>
                  </a:lnTo>
                  <a:lnTo>
                    <a:pt x="1334" y="1143"/>
                  </a:lnTo>
                  <a:lnTo>
                    <a:pt x="1258" y="1258"/>
                  </a:lnTo>
                  <a:lnTo>
                    <a:pt x="1144" y="1372"/>
                  </a:lnTo>
                  <a:lnTo>
                    <a:pt x="1029" y="1410"/>
                  </a:lnTo>
                  <a:lnTo>
                    <a:pt x="877" y="1486"/>
                  </a:lnTo>
                  <a:lnTo>
                    <a:pt x="725" y="1486"/>
                  </a:lnTo>
                  <a:lnTo>
                    <a:pt x="725" y="1486"/>
                  </a:lnTo>
                  <a:lnTo>
                    <a:pt x="572" y="1486"/>
                  </a:lnTo>
                  <a:lnTo>
                    <a:pt x="458" y="1410"/>
                  </a:lnTo>
                  <a:lnTo>
                    <a:pt x="305" y="1372"/>
                  </a:lnTo>
                  <a:lnTo>
                    <a:pt x="191" y="1258"/>
                  </a:lnTo>
                  <a:lnTo>
                    <a:pt x="115" y="1143"/>
                  </a:lnTo>
                  <a:lnTo>
                    <a:pt x="39" y="1029"/>
                  </a:lnTo>
                  <a:lnTo>
                    <a:pt x="0" y="915"/>
                  </a:lnTo>
                  <a:lnTo>
                    <a:pt x="0" y="762"/>
                  </a:lnTo>
                  <a:lnTo>
                    <a:pt x="0" y="762"/>
                  </a:lnTo>
                  <a:lnTo>
                    <a:pt x="0" y="610"/>
                  </a:lnTo>
                  <a:lnTo>
                    <a:pt x="39" y="457"/>
                  </a:lnTo>
                  <a:lnTo>
                    <a:pt x="115" y="343"/>
                  </a:lnTo>
                  <a:lnTo>
                    <a:pt x="191" y="229"/>
                  </a:lnTo>
                  <a:lnTo>
                    <a:pt x="305" y="152"/>
                  </a:lnTo>
                  <a:lnTo>
                    <a:pt x="458" y="76"/>
                  </a:lnTo>
                  <a:lnTo>
                    <a:pt x="572" y="38"/>
                  </a:lnTo>
                  <a:lnTo>
                    <a:pt x="725" y="0"/>
                  </a:lnTo>
                  <a:lnTo>
                    <a:pt x="725" y="0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4791325" y="436092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763" y="0"/>
                  </a:moveTo>
                  <a:lnTo>
                    <a:pt x="763" y="0"/>
                  </a:lnTo>
                  <a:lnTo>
                    <a:pt x="877" y="38"/>
                  </a:lnTo>
                  <a:lnTo>
                    <a:pt x="1029" y="76"/>
                  </a:lnTo>
                  <a:lnTo>
                    <a:pt x="1144" y="152"/>
                  </a:lnTo>
                  <a:lnTo>
                    <a:pt x="1258" y="229"/>
                  </a:lnTo>
                  <a:lnTo>
                    <a:pt x="1372" y="343"/>
                  </a:lnTo>
                  <a:lnTo>
                    <a:pt x="1411" y="457"/>
                  </a:lnTo>
                  <a:lnTo>
                    <a:pt x="1449" y="610"/>
                  </a:lnTo>
                  <a:lnTo>
                    <a:pt x="1487" y="762"/>
                  </a:lnTo>
                  <a:lnTo>
                    <a:pt x="1487" y="762"/>
                  </a:lnTo>
                  <a:lnTo>
                    <a:pt x="1449" y="915"/>
                  </a:lnTo>
                  <a:lnTo>
                    <a:pt x="1411" y="1029"/>
                  </a:lnTo>
                  <a:lnTo>
                    <a:pt x="1372" y="1143"/>
                  </a:lnTo>
                  <a:lnTo>
                    <a:pt x="1258" y="1258"/>
                  </a:lnTo>
                  <a:lnTo>
                    <a:pt x="1144" y="1372"/>
                  </a:lnTo>
                  <a:lnTo>
                    <a:pt x="1029" y="1410"/>
                  </a:lnTo>
                  <a:lnTo>
                    <a:pt x="877" y="1486"/>
                  </a:lnTo>
                  <a:lnTo>
                    <a:pt x="763" y="1486"/>
                  </a:lnTo>
                  <a:lnTo>
                    <a:pt x="763" y="1486"/>
                  </a:lnTo>
                  <a:lnTo>
                    <a:pt x="610" y="1486"/>
                  </a:lnTo>
                  <a:lnTo>
                    <a:pt x="458" y="1410"/>
                  </a:lnTo>
                  <a:lnTo>
                    <a:pt x="343" y="1372"/>
                  </a:lnTo>
                  <a:lnTo>
                    <a:pt x="229" y="1258"/>
                  </a:lnTo>
                  <a:lnTo>
                    <a:pt x="153" y="1143"/>
                  </a:lnTo>
                  <a:lnTo>
                    <a:pt x="77" y="1029"/>
                  </a:lnTo>
                  <a:lnTo>
                    <a:pt x="39" y="915"/>
                  </a:lnTo>
                  <a:lnTo>
                    <a:pt x="0" y="762"/>
                  </a:lnTo>
                  <a:lnTo>
                    <a:pt x="0" y="762"/>
                  </a:lnTo>
                  <a:lnTo>
                    <a:pt x="39" y="610"/>
                  </a:lnTo>
                  <a:lnTo>
                    <a:pt x="77" y="457"/>
                  </a:lnTo>
                  <a:lnTo>
                    <a:pt x="153" y="343"/>
                  </a:lnTo>
                  <a:lnTo>
                    <a:pt x="229" y="229"/>
                  </a:lnTo>
                  <a:lnTo>
                    <a:pt x="343" y="152"/>
                  </a:lnTo>
                  <a:lnTo>
                    <a:pt x="458" y="76"/>
                  </a:lnTo>
                  <a:lnTo>
                    <a:pt x="610" y="38"/>
                  </a:lnTo>
                  <a:lnTo>
                    <a:pt x="763" y="0"/>
                  </a:lnTo>
                  <a:lnTo>
                    <a:pt x="763" y="0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40" name="Google Shape;440;p7"/>
          <p:cNvGrpSpPr/>
          <p:nvPr/>
        </p:nvGrpSpPr>
        <p:grpSpPr>
          <a:xfrm>
            <a:off x="4991926" y="6120108"/>
            <a:ext cx="224839" cy="179893"/>
            <a:chOff x="4684625" y="4698175"/>
            <a:chExt cx="147700" cy="118175"/>
          </a:xfrm>
        </p:grpSpPr>
        <p:sp>
          <p:nvSpPr>
            <p:cNvPr id="441" name="Google Shape;441;p7"/>
            <p:cNvSpPr/>
            <p:nvPr/>
          </p:nvSpPr>
          <p:spPr>
            <a:xfrm>
              <a:off x="4684625" y="4698175"/>
              <a:ext cx="81000" cy="29575"/>
            </a:xfrm>
            <a:custGeom>
              <a:avLst/>
              <a:gdLst/>
              <a:ahLst/>
              <a:cxnLst/>
              <a:rect l="l" t="t" r="r" b="b"/>
              <a:pathLst>
                <a:path w="3240" h="1183" fill="none" extrusionOk="0">
                  <a:moveTo>
                    <a:pt x="2249" y="192"/>
                  </a:moveTo>
                  <a:lnTo>
                    <a:pt x="2249" y="192"/>
                  </a:lnTo>
                  <a:lnTo>
                    <a:pt x="2325" y="115"/>
                  </a:lnTo>
                  <a:lnTo>
                    <a:pt x="2439" y="77"/>
                  </a:lnTo>
                  <a:lnTo>
                    <a:pt x="2668" y="1"/>
                  </a:lnTo>
                  <a:lnTo>
                    <a:pt x="2897" y="77"/>
                  </a:lnTo>
                  <a:lnTo>
                    <a:pt x="2973" y="115"/>
                  </a:lnTo>
                  <a:lnTo>
                    <a:pt x="3087" y="192"/>
                  </a:lnTo>
                  <a:lnTo>
                    <a:pt x="3087" y="192"/>
                  </a:lnTo>
                  <a:lnTo>
                    <a:pt x="3163" y="268"/>
                  </a:lnTo>
                  <a:lnTo>
                    <a:pt x="3201" y="382"/>
                  </a:lnTo>
                  <a:lnTo>
                    <a:pt x="3240" y="611"/>
                  </a:lnTo>
                  <a:lnTo>
                    <a:pt x="3201" y="839"/>
                  </a:lnTo>
                  <a:lnTo>
                    <a:pt x="3163" y="916"/>
                  </a:lnTo>
                  <a:lnTo>
                    <a:pt x="3087" y="1030"/>
                  </a:lnTo>
                  <a:lnTo>
                    <a:pt x="3087" y="1030"/>
                  </a:lnTo>
                  <a:lnTo>
                    <a:pt x="3011" y="1106"/>
                  </a:lnTo>
                  <a:lnTo>
                    <a:pt x="2897" y="1144"/>
                  </a:lnTo>
                  <a:lnTo>
                    <a:pt x="2782" y="1182"/>
                  </a:lnTo>
                  <a:lnTo>
                    <a:pt x="2668" y="1182"/>
                  </a:lnTo>
                  <a:lnTo>
                    <a:pt x="0" y="1182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4684625" y="4786800"/>
              <a:ext cx="103875" cy="29550"/>
            </a:xfrm>
            <a:custGeom>
              <a:avLst/>
              <a:gdLst/>
              <a:ahLst/>
              <a:cxnLst/>
              <a:rect l="l" t="t" r="r" b="b"/>
              <a:pathLst>
                <a:path w="4155" h="1182" fill="none" extrusionOk="0">
                  <a:moveTo>
                    <a:pt x="3125" y="991"/>
                  </a:moveTo>
                  <a:lnTo>
                    <a:pt x="3125" y="991"/>
                  </a:lnTo>
                  <a:lnTo>
                    <a:pt x="3240" y="1067"/>
                  </a:lnTo>
                  <a:lnTo>
                    <a:pt x="3316" y="1143"/>
                  </a:lnTo>
                  <a:lnTo>
                    <a:pt x="3544" y="1182"/>
                  </a:lnTo>
                  <a:lnTo>
                    <a:pt x="3773" y="1143"/>
                  </a:lnTo>
                  <a:lnTo>
                    <a:pt x="3887" y="1105"/>
                  </a:lnTo>
                  <a:lnTo>
                    <a:pt x="3964" y="1029"/>
                  </a:lnTo>
                  <a:lnTo>
                    <a:pt x="3964" y="1029"/>
                  </a:lnTo>
                  <a:lnTo>
                    <a:pt x="4040" y="915"/>
                  </a:lnTo>
                  <a:lnTo>
                    <a:pt x="4078" y="800"/>
                  </a:lnTo>
                  <a:lnTo>
                    <a:pt x="4154" y="610"/>
                  </a:lnTo>
                  <a:lnTo>
                    <a:pt x="4078" y="381"/>
                  </a:lnTo>
                  <a:lnTo>
                    <a:pt x="4040" y="267"/>
                  </a:lnTo>
                  <a:lnTo>
                    <a:pt x="3964" y="191"/>
                  </a:lnTo>
                  <a:lnTo>
                    <a:pt x="3964" y="191"/>
                  </a:lnTo>
                  <a:lnTo>
                    <a:pt x="3887" y="115"/>
                  </a:lnTo>
                  <a:lnTo>
                    <a:pt x="3773" y="38"/>
                  </a:lnTo>
                  <a:lnTo>
                    <a:pt x="3659" y="0"/>
                  </a:lnTo>
                  <a:lnTo>
                    <a:pt x="3544" y="0"/>
                  </a:lnTo>
                  <a:lnTo>
                    <a:pt x="0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4684625" y="4721050"/>
              <a:ext cx="147700" cy="36225"/>
            </a:xfrm>
            <a:custGeom>
              <a:avLst/>
              <a:gdLst/>
              <a:ahLst/>
              <a:cxnLst/>
              <a:rect l="l" t="t" r="r" b="b"/>
              <a:pathLst>
                <a:path w="5908" h="1449" fill="none" extrusionOk="0">
                  <a:moveTo>
                    <a:pt x="4650" y="191"/>
                  </a:moveTo>
                  <a:lnTo>
                    <a:pt x="4650" y="191"/>
                  </a:lnTo>
                  <a:lnTo>
                    <a:pt x="4764" y="115"/>
                  </a:lnTo>
                  <a:lnTo>
                    <a:pt x="4878" y="39"/>
                  </a:lnTo>
                  <a:lnTo>
                    <a:pt x="5031" y="1"/>
                  </a:lnTo>
                  <a:lnTo>
                    <a:pt x="5183" y="1"/>
                  </a:lnTo>
                  <a:lnTo>
                    <a:pt x="5297" y="1"/>
                  </a:lnTo>
                  <a:lnTo>
                    <a:pt x="5450" y="39"/>
                  </a:lnTo>
                  <a:lnTo>
                    <a:pt x="5564" y="115"/>
                  </a:lnTo>
                  <a:lnTo>
                    <a:pt x="5679" y="191"/>
                  </a:lnTo>
                  <a:lnTo>
                    <a:pt x="5679" y="191"/>
                  </a:lnTo>
                  <a:lnTo>
                    <a:pt x="5793" y="305"/>
                  </a:lnTo>
                  <a:lnTo>
                    <a:pt x="5831" y="458"/>
                  </a:lnTo>
                  <a:lnTo>
                    <a:pt x="5907" y="572"/>
                  </a:lnTo>
                  <a:lnTo>
                    <a:pt x="5907" y="725"/>
                  </a:lnTo>
                  <a:lnTo>
                    <a:pt x="5869" y="877"/>
                  </a:lnTo>
                  <a:lnTo>
                    <a:pt x="5831" y="991"/>
                  </a:lnTo>
                  <a:lnTo>
                    <a:pt x="5793" y="1144"/>
                  </a:lnTo>
                  <a:lnTo>
                    <a:pt x="5679" y="1258"/>
                  </a:lnTo>
                  <a:lnTo>
                    <a:pt x="5679" y="1258"/>
                  </a:lnTo>
                  <a:lnTo>
                    <a:pt x="5564" y="1334"/>
                  </a:lnTo>
                  <a:lnTo>
                    <a:pt x="5450" y="1411"/>
                  </a:lnTo>
                  <a:lnTo>
                    <a:pt x="5297" y="1449"/>
                  </a:lnTo>
                  <a:lnTo>
                    <a:pt x="5183" y="1449"/>
                  </a:lnTo>
                  <a:lnTo>
                    <a:pt x="0" y="1449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5606967" y="1401923"/>
            <a:ext cx="246607" cy="134911"/>
            <a:chOff x="5311525" y="912925"/>
            <a:chExt cx="162000" cy="88625"/>
          </a:xfrm>
        </p:grpSpPr>
        <p:sp>
          <p:nvSpPr>
            <p:cNvPr id="445" name="Google Shape;445;p7"/>
            <p:cNvSpPr/>
            <p:nvPr/>
          </p:nvSpPr>
          <p:spPr>
            <a:xfrm>
              <a:off x="5311525" y="912925"/>
              <a:ext cx="132450" cy="88625"/>
            </a:xfrm>
            <a:custGeom>
              <a:avLst/>
              <a:gdLst/>
              <a:ahLst/>
              <a:cxnLst/>
              <a:rect l="l" t="t" r="r" b="b"/>
              <a:pathLst>
                <a:path w="5298" h="3545" fill="none" extrusionOk="0">
                  <a:moveTo>
                    <a:pt x="572" y="0"/>
                  </a:moveTo>
                  <a:lnTo>
                    <a:pt x="4688" y="0"/>
                  </a:lnTo>
                  <a:lnTo>
                    <a:pt x="4688" y="0"/>
                  </a:lnTo>
                  <a:lnTo>
                    <a:pt x="4803" y="38"/>
                  </a:lnTo>
                  <a:lnTo>
                    <a:pt x="4917" y="38"/>
                  </a:lnTo>
                  <a:lnTo>
                    <a:pt x="5107" y="191"/>
                  </a:lnTo>
                  <a:lnTo>
                    <a:pt x="5260" y="381"/>
                  </a:lnTo>
                  <a:lnTo>
                    <a:pt x="5260" y="495"/>
                  </a:lnTo>
                  <a:lnTo>
                    <a:pt x="5298" y="610"/>
                  </a:lnTo>
                  <a:lnTo>
                    <a:pt x="5298" y="2973"/>
                  </a:lnTo>
                  <a:lnTo>
                    <a:pt x="5298" y="2973"/>
                  </a:lnTo>
                  <a:lnTo>
                    <a:pt x="5260" y="3087"/>
                  </a:lnTo>
                  <a:lnTo>
                    <a:pt x="5260" y="3201"/>
                  </a:lnTo>
                  <a:lnTo>
                    <a:pt x="5107" y="3354"/>
                  </a:lnTo>
                  <a:lnTo>
                    <a:pt x="4917" y="3506"/>
                  </a:lnTo>
                  <a:lnTo>
                    <a:pt x="4803" y="3544"/>
                  </a:lnTo>
                  <a:lnTo>
                    <a:pt x="4688" y="3544"/>
                  </a:lnTo>
                  <a:lnTo>
                    <a:pt x="572" y="3544"/>
                  </a:lnTo>
                  <a:lnTo>
                    <a:pt x="572" y="3544"/>
                  </a:lnTo>
                  <a:lnTo>
                    <a:pt x="458" y="3544"/>
                  </a:lnTo>
                  <a:lnTo>
                    <a:pt x="344" y="3506"/>
                  </a:lnTo>
                  <a:lnTo>
                    <a:pt x="153" y="3354"/>
                  </a:lnTo>
                  <a:lnTo>
                    <a:pt x="39" y="3201"/>
                  </a:lnTo>
                  <a:lnTo>
                    <a:pt x="1" y="3087"/>
                  </a:lnTo>
                  <a:lnTo>
                    <a:pt x="1" y="2973"/>
                  </a:lnTo>
                  <a:lnTo>
                    <a:pt x="1" y="610"/>
                  </a:lnTo>
                  <a:lnTo>
                    <a:pt x="1" y="610"/>
                  </a:lnTo>
                  <a:lnTo>
                    <a:pt x="1" y="495"/>
                  </a:lnTo>
                  <a:lnTo>
                    <a:pt x="39" y="381"/>
                  </a:lnTo>
                  <a:lnTo>
                    <a:pt x="153" y="191"/>
                  </a:lnTo>
                  <a:lnTo>
                    <a:pt x="344" y="38"/>
                  </a:lnTo>
                  <a:lnTo>
                    <a:pt x="458" y="38"/>
                  </a:lnTo>
                  <a:lnTo>
                    <a:pt x="572" y="0"/>
                  </a:lnTo>
                  <a:lnTo>
                    <a:pt x="572" y="0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73500" y="950075"/>
              <a:ext cx="25" cy="14300"/>
            </a:xfrm>
            <a:custGeom>
              <a:avLst/>
              <a:gdLst/>
              <a:ahLst/>
              <a:cxnLst/>
              <a:rect l="l" t="t" r="r" b="b"/>
              <a:pathLst>
                <a:path w="1" h="572" fill="none" extrusionOk="0">
                  <a:moveTo>
                    <a:pt x="0" y="572"/>
                  </a:moveTo>
                  <a:lnTo>
                    <a:pt x="0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47" name="Google Shape;447;p7"/>
          <p:cNvGrpSpPr/>
          <p:nvPr/>
        </p:nvGrpSpPr>
        <p:grpSpPr>
          <a:xfrm>
            <a:off x="5640344" y="1886346"/>
            <a:ext cx="178409" cy="224839"/>
            <a:chOff x="5333450" y="1307350"/>
            <a:chExt cx="117200" cy="147700"/>
          </a:xfrm>
        </p:grpSpPr>
        <p:sp>
          <p:nvSpPr>
            <p:cNvPr id="448" name="Google Shape;448;p7"/>
            <p:cNvSpPr/>
            <p:nvPr/>
          </p:nvSpPr>
          <p:spPr>
            <a:xfrm>
              <a:off x="5333450" y="1322600"/>
              <a:ext cx="117200" cy="132450"/>
            </a:xfrm>
            <a:custGeom>
              <a:avLst/>
              <a:gdLst/>
              <a:ahLst/>
              <a:cxnLst/>
              <a:rect l="l" t="t" r="r" b="b"/>
              <a:pathLst>
                <a:path w="4688" h="5298" fill="none" extrusionOk="0">
                  <a:moveTo>
                    <a:pt x="3544" y="0"/>
                  </a:moveTo>
                  <a:lnTo>
                    <a:pt x="4116" y="0"/>
                  </a:lnTo>
                  <a:lnTo>
                    <a:pt x="4116" y="0"/>
                  </a:lnTo>
                  <a:lnTo>
                    <a:pt x="4230" y="0"/>
                  </a:lnTo>
                  <a:lnTo>
                    <a:pt x="4345" y="38"/>
                  </a:lnTo>
                  <a:lnTo>
                    <a:pt x="4535" y="153"/>
                  </a:lnTo>
                  <a:lnTo>
                    <a:pt x="4650" y="343"/>
                  </a:lnTo>
                  <a:lnTo>
                    <a:pt x="4688" y="458"/>
                  </a:lnTo>
                  <a:lnTo>
                    <a:pt x="4688" y="572"/>
                  </a:lnTo>
                  <a:lnTo>
                    <a:pt x="4688" y="4688"/>
                  </a:lnTo>
                  <a:lnTo>
                    <a:pt x="4688" y="4688"/>
                  </a:lnTo>
                  <a:lnTo>
                    <a:pt x="4688" y="4802"/>
                  </a:lnTo>
                  <a:lnTo>
                    <a:pt x="4650" y="4917"/>
                  </a:lnTo>
                  <a:lnTo>
                    <a:pt x="4535" y="5107"/>
                  </a:lnTo>
                  <a:lnTo>
                    <a:pt x="4345" y="5260"/>
                  </a:lnTo>
                  <a:lnTo>
                    <a:pt x="4230" y="5298"/>
                  </a:lnTo>
                  <a:lnTo>
                    <a:pt x="4116" y="5298"/>
                  </a:lnTo>
                  <a:lnTo>
                    <a:pt x="572" y="5298"/>
                  </a:lnTo>
                  <a:lnTo>
                    <a:pt x="572" y="5298"/>
                  </a:lnTo>
                  <a:lnTo>
                    <a:pt x="457" y="5298"/>
                  </a:lnTo>
                  <a:lnTo>
                    <a:pt x="343" y="5260"/>
                  </a:lnTo>
                  <a:lnTo>
                    <a:pt x="153" y="5107"/>
                  </a:lnTo>
                  <a:lnTo>
                    <a:pt x="38" y="4917"/>
                  </a:lnTo>
                  <a:lnTo>
                    <a:pt x="0" y="4802"/>
                  </a:lnTo>
                  <a:lnTo>
                    <a:pt x="0" y="4688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0" y="458"/>
                  </a:lnTo>
                  <a:lnTo>
                    <a:pt x="38" y="343"/>
                  </a:lnTo>
                  <a:lnTo>
                    <a:pt x="153" y="153"/>
                  </a:lnTo>
                  <a:lnTo>
                    <a:pt x="343" y="38"/>
                  </a:lnTo>
                  <a:lnTo>
                    <a:pt x="457" y="0"/>
                  </a:lnTo>
                  <a:lnTo>
                    <a:pt x="572" y="0"/>
                  </a:lnTo>
                  <a:lnTo>
                    <a:pt x="1182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362975" y="1307350"/>
              <a:ext cx="59100" cy="29550"/>
            </a:xfrm>
            <a:custGeom>
              <a:avLst/>
              <a:gdLst/>
              <a:ahLst/>
              <a:cxnLst/>
              <a:rect l="l" t="t" r="r" b="b"/>
              <a:pathLst>
                <a:path w="2364" h="1182" fill="none" extrusionOk="0">
                  <a:moveTo>
                    <a:pt x="267" y="1"/>
                  </a:moveTo>
                  <a:lnTo>
                    <a:pt x="2059" y="1"/>
                  </a:lnTo>
                  <a:lnTo>
                    <a:pt x="2059" y="1"/>
                  </a:lnTo>
                  <a:lnTo>
                    <a:pt x="2173" y="39"/>
                  </a:lnTo>
                  <a:lnTo>
                    <a:pt x="2249" y="115"/>
                  </a:lnTo>
                  <a:lnTo>
                    <a:pt x="2325" y="191"/>
                  </a:lnTo>
                  <a:lnTo>
                    <a:pt x="2363" y="305"/>
                  </a:lnTo>
                  <a:lnTo>
                    <a:pt x="2363" y="877"/>
                  </a:lnTo>
                  <a:lnTo>
                    <a:pt x="2363" y="877"/>
                  </a:lnTo>
                  <a:lnTo>
                    <a:pt x="2325" y="991"/>
                  </a:lnTo>
                  <a:lnTo>
                    <a:pt x="2249" y="1106"/>
                  </a:lnTo>
                  <a:lnTo>
                    <a:pt x="2173" y="1182"/>
                  </a:lnTo>
                  <a:lnTo>
                    <a:pt x="2059" y="1182"/>
                  </a:lnTo>
                  <a:lnTo>
                    <a:pt x="267" y="1182"/>
                  </a:lnTo>
                  <a:lnTo>
                    <a:pt x="267" y="1182"/>
                  </a:lnTo>
                  <a:lnTo>
                    <a:pt x="153" y="1182"/>
                  </a:lnTo>
                  <a:lnTo>
                    <a:pt x="77" y="1106"/>
                  </a:lnTo>
                  <a:lnTo>
                    <a:pt x="1" y="991"/>
                  </a:lnTo>
                  <a:lnTo>
                    <a:pt x="1" y="877"/>
                  </a:lnTo>
                  <a:lnTo>
                    <a:pt x="1" y="305"/>
                  </a:lnTo>
                  <a:lnTo>
                    <a:pt x="1" y="305"/>
                  </a:lnTo>
                  <a:lnTo>
                    <a:pt x="1" y="191"/>
                  </a:lnTo>
                  <a:lnTo>
                    <a:pt x="77" y="115"/>
                  </a:lnTo>
                  <a:lnTo>
                    <a:pt x="153" y="39"/>
                  </a:lnTo>
                  <a:lnTo>
                    <a:pt x="267" y="1"/>
                  </a:lnTo>
                  <a:lnTo>
                    <a:pt x="267" y="1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50" name="Google Shape;450;p7"/>
          <p:cNvGrpSpPr/>
          <p:nvPr/>
        </p:nvGrpSpPr>
        <p:grpSpPr>
          <a:xfrm>
            <a:off x="5617129" y="2415751"/>
            <a:ext cx="224839" cy="224839"/>
            <a:chOff x="5318200" y="1731325"/>
            <a:chExt cx="147700" cy="147700"/>
          </a:xfrm>
        </p:grpSpPr>
        <p:sp>
          <p:nvSpPr>
            <p:cNvPr id="451" name="Google Shape;451;p7"/>
            <p:cNvSpPr/>
            <p:nvPr/>
          </p:nvSpPr>
          <p:spPr>
            <a:xfrm>
              <a:off x="5318200" y="1731325"/>
              <a:ext cx="147700" cy="147700"/>
            </a:xfrm>
            <a:custGeom>
              <a:avLst/>
              <a:gdLst/>
              <a:ahLst/>
              <a:cxnLst/>
              <a:rect l="l" t="t" r="r" b="b"/>
              <a:pathLst>
                <a:path w="5908" h="5908" fill="none" extrusionOk="0">
                  <a:moveTo>
                    <a:pt x="2973" y="1"/>
                  </a:moveTo>
                  <a:lnTo>
                    <a:pt x="2973" y="1"/>
                  </a:lnTo>
                  <a:lnTo>
                    <a:pt x="3278" y="39"/>
                  </a:lnTo>
                  <a:lnTo>
                    <a:pt x="3545" y="77"/>
                  </a:lnTo>
                  <a:lnTo>
                    <a:pt x="3850" y="153"/>
                  </a:lnTo>
                  <a:lnTo>
                    <a:pt x="4116" y="229"/>
                  </a:lnTo>
                  <a:lnTo>
                    <a:pt x="4383" y="382"/>
                  </a:lnTo>
                  <a:lnTo>
                    <a:pt x="4612" y="496"/>
                  </a:lnTo>
                  <a:lnTo>
                    <a:pt x="4840" y="687"/>
                  </a:lnTo>
                  <a:lnTo>
                    <a:pt x="5031" y="877"/>
                  </a:lnTo>
                  <a:lnTo>
                    <a:pt x="5221" y="1068"/>
                  </a:lnTo>
                  <a:lnTo>
                    <a:pt x="5412" y="1296"/>
                  </a:lnTo>
                  <a:lnTo>
                    <a:pt x="5564" y="1563"/>
                  </a:lnTo>
                  <a:lnTo>
                    <a:pt x="5679" y="1792"/>
                  </a:lnTo>
                  <a:lnTo>
                    <a:pt x="5755" y="2058"/>
                  </a:lnTo>
                  <a:lnTo>
                    <a:pt x="5831" y="2363"/>
                  </a:lnTo>
                  <a:lnTo>
                    <a:pt x="5907" y="2668"/>
                  </a:lnTo>
                  <a:lnTo>
                    <a:pt x="5907" y="2935"/>
                  </a:lnTo>
                  <a:lnTo>
                    <a:pt x="5907" y="2935"/>
                  </a:lnTo>
                  <a:lnTo>
                    <a:pt x="5907" y="3240"/>
                  </a:lnTo>
                  <a:lnTo>
                    <a:pt x="5831" y="3545"/>
                  </a:lnTo>
                  <a:lnTo>
                    <a:pt x="5755" y="3812"/>
                  </a:lnTo>
                  <a:lnTo>
                    <a:pt x="5679" y="4116"/>
                  </a:lnTo>
                  <a:lnTo>
                    <a:pt x="5564" y="4345"/>
                  </a:lnTo>
                  <a:lnTo>
                    <a:pt x="5412" y="4612"/>
                  </a:lnTo>
                  <a:lnTo>
                    <a:pt x="5221" y="4840"/>
                  </a:lnTo>
                  <a:lnTo>
                    <a:pt x="5031" y="5031"/>
                  </a:lnTo>
                  <a:lnTo>
                    <a:pt x="4840" y="5222"/>
                  </a:lnTo>
                  <a:lnTo>
                    <a:pt x="4612" y="5412"/>
                  </a:lnTo>
                  <a:lnTo>
                    <a:pt x="4383" y="5526"/>
                  </a:lnTo>
                  <a:lnTo>
                    <a:pt x="4116" y="5679"/>
                  </a:lnTo>
                  <a:lnTo>
                    <a:pt x="3850" y="5755"/>
                  </a:lnTo>
                  <a:lnTo>
                    <a:pt x="3545" y="5831"/>
                  </a:lnTo>
                  <a:lnTo>
                    <a:pt x="3278" y="5869"/>
                  </a:lnTo>
                  <a:lnTo>
                    <a:pt x="2973" y="5908"/>
                  </a:lnTo>
                  <a:lnTo>
                    <a:pt x="2973" y="5908"/>
                  </a:lnTo>
                  <a:lnTo>
                    <a:pt x="2668" y="5869"/>
                  </a:lnTo>
                  <a:lnTo>
                    <a:pt x="2363" y="5831"/>
                  </a:lnTo>
                  <a:lnTo>
                    <a:pt x="2096" y="5755"/>
                  </a:lnTo>
                  <a:lnTo>
                    <a:pt x="1830" y="5679"/>
                  </a:lnTo>
                  <a:lnTo>
                    <a:pt x="1563" y="5526"/>
                  </a:lnTo>
                  <a:lnTo>
                    <a:pt x="1296" y="5412"/>
                  </a:lnTo>
                  <a:lnTo>
                    <a:pt x="1106" y="5222"/>
                  </a:lnTo>
                  <a:lnTo>
                    <a:pt x="877" y="5031"/>
                  </a:lnTo>
                  <a:lnTo>
                    <a:pt x="686" y="4840"/>
                  </a:lnTo>
                  <a:lnTo>
                    <a:pt x="534" y="4612"/>
                  </a:lnTo>
                  <a:lnTo>
                    <a:pt x="381" y="4345"/>
                  </a:lnTo>
                  <a:lnTo>
                    <a:pt x="229" y="4116"/>
                  </a:lnTo>
                  <a:lnTo>
                    <a:pt x="153" y="3812"/>
                  </a:lnTo>
                  <a:lnTo>
                    <a:pt x="77" y="3545"/>
                  </a:lnTo>
                  <a:lnTo>
                    <a:pt x="39" y="3240"/>
                  </a:lnTo>
                  <a:lnTo>
                    <a:pt x="0" y="2935"/>
                  </a:lnTo>
                  <a:lnTo>
                    <a:pt x="0" y="2935"/>
                  </a:lnTo>
                  <a:lnTo>
                    <a:pt x="39" y="2668"/>
                  </a:lnTo>
                  <a:lnTo>
                    <a:pt x="77" y="2363"/>
                  </a:lnTo>
                  <a:lnTo>
                    <a:pt x="153" y="2058"/>
                  </a:lnTo>
                  <a:lnTo>
                    <a:pt x="229" y="1792"/>
                  </a:lnTo>
                  <a:lnTo>
                    <a:pt x="381" y="1563"/>
                  </a:lnTo>
                  <a:lnTo>
                    <a:pt x="534" y="1296"/>
                  </a:lnTo>
                  <a:lnTo>
                    <a:pt x="686" y="1068"/>
                  </a:lnTo>
                  <a:lnTo>
                    <a:pt x="877" y="877"/>
                  </a:lnTo>
                  <a:lnTo>
                    <a:pt x="1106" y="687"/>
                  </a:lnTo>
                  <a:lnTo>
                    <a:pt x="1296" y="496"/>
                  </a:lnTo>
                  <a:lnTo>
                    <a:pt x="1563" y="382"/>
                  </a:lnTo>
                  <a:lnTo>
                    <a:pt x="1830" y="229"/>
                  </a:lnTo>
                  <a:lnTo>
                    <a:pt x="2096" y="153"/>
                  </a:lnTo>
                  <a:lnTo>
                    <a:pt x="2363" y="77"/>
                  </a:lnTo>
                  <a:lnTo>
                    <a:pt x="2668" y="39"/>
                  </a:lnTo>
                  <a:lnTo>
                    <a:pt x="2973" y="1"/>
                  </a:lnTo>
                  <a:lnTo>
                    <a:pt x="2973" y="1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436350" y="1804675"/>
              <a:ext cx="29550" cy="25"/>
            </a:xfrm>
            <a:custGeom>
              <a:avLst/>
              <a:gdLst/>
              <a:ahLst/>
              <a:cxnLst/>
              <a:rect l="l" t="t" r="r" b="b"/>
              <a:pathLst>
                <a:path w="1182" h="1" fill="none" extrusionOk="0">
                  <a:moveTo>
                    <a:pt x="1181" y="1"/>
                  </a:moveTo>
                  <a:lnTo>
                    <a:pt x="0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5318200" y="1804675"/>
              <a:ext cx="29550" cy="25"/>
            </a:xfrm>
            <a:custGeom>
              <a:avLst/>
              <a:gdLst/>
              <a:ahLst/>
              <a:cxnLst/>
              <a:rect l="l" t="t" r="r" b="b"/>
              <a:pathLst>
                <a:path w="1182" h="1" fill="none" extrusionOk="0">
                  <a:moveTo>
                    <a:pt x="1182" y="1"/>
                  </a:moveTo>
                  <a:lnTo>
                    <a:pt x="0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5392500" y="1731325"/>
              <a:ext cx="25" cy="29550"/>
            </a:xfrm>
            <a:custGeom>
              <a:avLst/>
              <a:gdLst/>
              <a:ahLst/>
              <a:cxnLst/>
              <a:rect l="l" t="t" r="r" b="b"/>
              <a:pathLst>
                <a:path w="1" h="1182" fill="none" extrusionOk="0">
                  <a:moveTo>
                    <a:pt x="1" y="1182"/>
                  </a:moveTo>
                  <a:lnTo>
                    <a:pt x="1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5392500" y="1849475"/>
              <a:ext cx="25" cy="29550"/>
            </a:xfrm>
            <a:custGeom>
              <a:avLst/>
              <a:gdLst/>
              <a:ahLst/>
              <a:cxnLst/>
              <a:rect l="l" t="t" r="r" b="b"/>
              <a:pathLst>
                <a:path w="1" h="1182" fill="none" extrusionOk="0">
                  <a:moveTo>
                    <a:pt x="1" y="1182"/>
                  </a:moveTo>
                  <a:lnTo>
                    <a:pt x="1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56" name="Google Shape;456;p7"/>
          <p:cNvSpPr/>
          <p:nvPr/>
        </p:nvSpPr>
        <p:spPr>
          <a:xfrm>
            <a:off x="5617215" y="2956776"/>
            <a:ext cx="224839" cy="201624"/>
          </a:xfrm>
          <a:custGeom>
            <a:avLst/>
            <a:gdLst/>
            <a:ahLst/>
            <a:cxnLst/>
            <a:rect l="l" t="t" r="r" b="b"/>
            <a:pathLst>
              <a:path w="5908" h="5298" fill="none" extrusionOk="0">
                <a:moveTo>
                  <a:pt x="5907" y="0"/>
                </a:moveTo>
                <a:lnTo>
                  <a:pt x="0" y="0"/>
                </a:lnTo>
                <a:lnTo>
                  <a:pt x="2363" y="2782"/>
                </a:lnTo>
                <a:lnTo>
                  <a:pt x="2363" y="4688"/>
                </a:lnTo>
                <a:lnTo>
                  <a:pt x="3545" y="5298"/>
                </a:lnTo>
                <a:lnTo>
                  <a:pt x="3545" y="2782"/>
                </a:lnTo>
                <a:lnTo>
                  <a:pt x="5907" y="0"/>
                </a:lnTo>
                <a:close/>
              </a:path>
            </a:pathLst>
          </a:custGeom>
          <a:noFill/>
          <a:ln w="14300" cap="rnd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57" name="Google Shape;457;p7"/>
          <p:cNvGrpSpPr/>
          <p:nvPr/>
        </p:nvGrpSpPr>
        <p:grpSpPr>
          <a:xfrm>
            <a:off x="5617129" y="3486172"/>
            <a:ext cx="224839" cy="178409"/>
            <a:chOff x="5318200" y="2586900"/>
            <a:chExt cx="147700" cy="117200"/>
          </a:xfrm>
        </p:grpSpPr>
        <p:sp>
          <p:nvSpPr>
            <p:cNvPr id="458" name="Google Shape;458;p7"/>
            <p:cNvSpPr/>
            <p:nvPr/>
          </p:nvSpPr>
          <p:spPr>
            <a:xfrm>
              <a:off x="5318200" y="2645000"/>
              <a:ext cx="147700" cy="22900"/>
            </a:xfrm>
            <a:custGeom>
              <a:avLst/>
              <a:gdLst/>
              <a:ahLst/>
              <a:cxnLst/>
              <a:rect l="l" t="t" r="r" b="b"/>
              <a:pathLst>
                <a:path w="5908" h="916" fill="none" extrusionOk="0">
                  <a:moveTo>
                    <a:pt x="5907" y="1"/>
                  </a:moveTo>
                  <a:lnTo>
                    <a:pt x="4154" y="1"/>
                  </a:lnTo>
                  <a:lnTo>
                    <a:pt x="3545" y="916"/>
                  </a:lnTo>
                  <a:lnTo>
                    <a:pt x="2363" y="916"/>
                  </a:lnTo>
                  <a:lnTo>
                    <a:pt x="1792" y="1"/>
                  </a:lnTo>
                  <a:lnTo>
                    <a:pt x="0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5318200" y="2586900"/>
              <a:ext cx="147700" cy="117200"/>
            </a:xfrm>
            <a:custGeom>
              <a:avLst/>
              <a:gdLst/>
              <a:ahLst/>
              <a:cxnLst/>
              <a:rect l="l" t="t" r="r" b="b"/>
              <a:pathLst>
                <a:path w="5908" h="4688" fill="none" extrusionOk="0">
                  <a:moveTo>
                    <a:pt x="1029" y="305"/>
                  </a:moveTo>
                  <a:lnTo>
                    <a:pt x="0" y="2325"/>
                  </a:lnTo>
                  <a:lnTo>
                    <a:pt x="0" y="4116"/>
                  </a:lnTo>
                  <a:lnTo>
                    <a:pt x="0" y="4116"/>
                  </a:lnTo>
                  <a:lnTo>
                    <a:pt x="39" y="4230"/>
                  </a:lnTo>
                  <a:lnTo>
                    <a:pt x="77" y="4345"/>
                  </a:lnTo>
                  <a:lnTo>
                    <a:pt x="191" y="4535"/>
                  </a:lnTo>
                  <a:lnTo>
                    <a:pt x="381" y="4650"/>
                  </a:lnTo>
                  <a:lnTo>
                    <a:pt x="496" y="4688"/>
                  </a:lnTo>
                  <a:lnTo>
                    <a:pt x="610" y="4688"/>
                  </a:lnTo>
                  <a:lnTo>
                    <a:pt x="5298" y="4688"/>
                  </a:lnTo>
                  <a:lnTo>
                    <a:pt x="5298" y="4688"/>
                  </a:lnTo>
                  <a:lnTo>
                    <a:pt x="5450" y="4688"/>
                  </a:lnTo>
                  <a:lnTo>
                    <a:pt x="5564" y="4650"/>
                  </a:lnTo>
                  <a:lnTo>
                    <a:pt x="5717" y="4535"/>
                  </a:lnTo>
                  <a:lnTo>
                    <a:pt x="5869" y="4345"/>
                  </a:lnTo>
                  <a:lnTo>
                    <a:pt x="5907" y="4230"/>
                  </a:lnTo>
                  <a:lnTo>
                    <a:pt x="5907" y="4116"/>
                  </a:lnTo>
                  <a:lnTo>
                    <a:pt x="5907" y="2325"/>
                  </a:lnTo>
                  <a:lnTo>
                    <a:pt x="4878" y="305"/>
                  </a:lnTo>
                  <a:lnTo>
                    <a:pt x="4878" y="305"/>
                  </a:lnTo>
                  <a:lnTo>
                    <a:pt x="4802" y="191"/>
                  </a:lnTo>
                  <a:lnTo>
                    <a:pt x="4688" y="76"/>
                  </a:lnTo>
                  <a:lnTo>
                    <a:pt x="4536" y="0"/>
                  </a:lnTo>
                  <a:lnTo>
                    <a:pt x="4345" y="0"/>
                  </a:lnTo>
                  <a:lnTo>
                    <a:pt x="1563" y="0"/>
                  </a:lnTo>
                  <a:lnTo>
                    <a:pt x="1563" y="0"/>
                  </a:lnTo>
                  <a:lnTo>
                    <a:pt x="1410" y="0"/>
                  </a:lnTo>
                  <a:lnTo>
                    <a:pt x="1258" y="76"/>
                  </a:lnTo>
                  <a:lnTo>
                    <a:pt x="1106" y="191"/>
                  </a:lnTo>
                  <a:lnTo>
                    <a:pt x="1029" y="305"/>
                  </a:lnTo>
                  <a:lnTo>
                    <a:pt x="1029" y="305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60" name="Google Shape;460;p7"/>
          <p:cNvSpPr/>
          <p:nvPr/>
        </p:nvSpPr>
        <p:spPr>
          <a:xfrm>
            <a:off x="5628823" y="3992377"/>
            <a:ext cx="201624" cy="201624"/>
          </a:xfrm>
          <a:custGeom>
            <a:avLst/>
            <a:gdLst/>
            <a:ahLst/>
            <a:cxnLst/>
            <a:rect l="l" t="t" r="r" b="b"/>
            <a:pathLst>
              <a:path w="5298" h="5298" fill="none" extrusionOk="0">
                <a:moveTo>
                  <a:pt x="4726" y="4116"/>
                </a:moveTo>
                <a:lnTo>
                  <a:pt x="1182" y="4116"/>
                </a:lnTo>
                <a:lnTo>
                  <a:pt x="0" y="5298"/>
                </a:lnTo>
                <a:lnTo>
                  <a:pt x="0" y="610"/>
                </a:lnTo>
                <a:lnTo>
                  <a:pt x="0" y="610"/>
                </a:lnTo>
                <a:lnTo>
                  <a:pt x="0" y="458"/>
                </a:lnTo>
                <a:lnTo>
                  <a:pt x="38" y="343"/>
                </a:lnTo>
                <a:lnTo>
                  <a:pt x="191" y="191"/>
                </a:lnTo>
                <a:lnTo>
                  <a:pt x="381" y="39"/>
                </a:lnTo>
                <a:lnTo>
                  <a:pt x="458" y="0"/>
                </a:lnTo>
                <a:lnTo>
                  <a:pt x="610" y="0"/>
                </a:lnTo>
                <a:lnTo>
                  <a:pt x="4726" y="0"/>
                </a:lnTo>
                <a:lnTo>
                  <a:pt x="4726" y="0"/>
                </a:lnTo>
                <a:lnTo>
                  <a:pt x="4840" y="0"/>
                </a:lnTo>
                <a:lnTo>
                  <a:pt x="4955" y="39"/>
                </a:lnTo>
                <a:lnTo>
                  <a:pt x="5145" y="191"/>
                </a:lnTo>
                <a:lnTo>
                  <a:pt x="5259" y="343"/>
                </a:lnTo>
                <a:lnTo>
                  <a:pt x="5298" y="458"/>
                </a:lnTo>
                <a:lnTo>
                  <a:pt x="5298" y="610"/>
                </a:lnTo>
                <a:lnTo>
                  <a:pt x="5298" y="3545"/>
                </a:lnTo>
                <a:lnTo>
                  <a:pt x="5298" y="3545"/>
                </a:lnTo>
                <a:lnTo>
                  <a:pt x="5298" y="3659"/>
                </a:lnTo>
                <a:lnTo>
                  <a:pt x="5259" y="3773"/>
                </a:lnTo>
                <a:lnTo>
                  <a:pt x="5145" y="3964"/>
                </a:lnTo>
                <a:lnTo>
                  <a:pt x="4955" y="4078"/>
                </a:lnTo>
                <a:lnTo>
                  <a:pt x="4840" y="4116"/>
                </a:lnTo>
                <a:lnTo>
                  <a:pt x="4726" y="4116"/>
                </a:lnTo>
                <a:lnTo>
                  <a:pt x="4726" y="4116"/>
                </a:lnTo>
                <a:close/>
              </a:path>
            </a:pathLst>
          </a:custGeom>
          <a:noFill/>
          <a:ln w="14300" cap="rnd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61" name="Google Shape;461;p7"/>
          <p:cNvGrpSpPr/>
          <p:nvPr/>
        </p:nvGrpSpPr>
        <p:grpSpPr>
          <a:xfrm>
            <a:off x="5617129" y="4510161"/>
            <a:ext cx="224839" cy="224839"/>
            <a:chOff x="5318200" y="3411975"/>
            <a:chExt cx="147700" cy="147700"/>
          </a:xfrm>
        </p:grpSpPr>
        <p:sp>
          <p:nvSpPr>
            <p:cNvPr id="462" name="Google Shape;462;p7"/>
            <p:cNvSpPr/>
            <p:nvPr/>
          </p:nvSpPr>
          <p:spPr>
            <a:xfrm>
              <a:off x="5347725" y="3411975"/>
              <a:ext cx="88650" cy="51475"/>
            </a:xfrm>
            <a:custGeom>
              <a:avLst/>
              <a:gdLst/>
              <a:ahLst/>
              <a:cxnLst/>
              <a:rect l="l" t="t" r="r" b="b"/>
              <a:pathLst>
                <a:path w="3546" h="2059" fill="none" extrusionOk="0">
                  <a:moveTo>
                    <a:pt x="1" y="2058"/>
                  </a:moveTo>
                  <a:lnTo>
                    <a:pt x="1" y="1"/>
                  </a:lnTo>
                  <a:lnTo>
                    <a:pt x="3545" y="1"/>
                  </a:lnTo>
                  <a:lnTo>
                    <a:pt x="3545" y="2058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5318200" y="3463425"/>
              <a:ext cx="147700" cy="66725"/>
            </a:xfrm>
            <a:custGeom>
              <a:avLst/>
              <a:gdLst/>
              <a:ahLst/>
              <a:cxnLst/>
              <a:rect l="l" t="t" r="r" b="b"/>
              <a:pathLst>
                <a:path w="5908" h="2669" fill="none" extrusionOk="0">
                  <a:moveTo>
                    <a:pt x="1182" y="2668"/>
                  </a:moveTo>
                  <a:lnTo>
                    <a:pt x="610" y="2668"/>
                  </a:lnTo>
                  <a:lnTo>
                    <a:pt x="610" y="2668"/>
                  </a:lnTo>
                  <a:lnTo>
                    <a:pt x="496" y="2668"/>
                  </a:lnTo>
                  <a:lnTo>
                    <a:pt x="381" y="2630"/>
                  </a:lnTo>
                  <a:lnTo>
                    <a:pt x="191" y="2478"/>
                  </a:lnTo>
                  <a:lnTo>
                    <a:pt x="77" y="2287"/>
                  </a:lnTo>
                  <a:lnTo>
                    <a:pt x="39" y="2211"/>
                  </a:lnTo>
                  <a:lnTo>
                    <a:pt x="0" y="2058"/>
                  </a:lnTo>
                  <a:lnTo>
                    <a:pt x="0" y="610"/>
                  </a:lnTo>
                  <a:lnTo>
                    <a:pt x="0" y="610"/>
                  </a:lnTo>
                  <a:lnTo>
                    <a:pt x="39" y="496"/>
                  </a:lnTo>
                  <a:lnTo>
                    <a:pt x="77" y="382"/>
                  </a:lnTo>
                  <a:lnTo>
                    <a:pt x="191" y="191"/>
                  </a:lnTo>
                  <a:lnTo>
                    <a:pt x="381" y="77"/>
                  </a:lnTo>
                  <a:lnTo>
                    <a:pt x="496" y="39"/>
                  </a:lnTo>
                  <a:lnTo>
                    <a:pt x="610" y="0"/>
                  </a:lnTo>
                  <a:lnTo>
                    <a:pt x="5298" y="0"/>
                  </a:lnTo>
                  <a:lnTo>
                    <a:pt x="5298" y="0"/>
                  </a:lnTo>
                  <a:lnTo>
                    <a:pt x="5450" y="39"/>
                  </a:lnTo>
                  <a:lnTo>
                    <a:pt x="5564" y="77"/>
                  </a:lnTo>
                  <a:lnTo>
                    <a:pt x="5717" y="191"/>
                  </a:lnTo>
                  <a:lnTo>
                    <a:pt x="5869" y="382"/>
                  </a:lnTo>
                  <a:lnTo>
                    <a:pt x="5907" y="496"/>
                  </a:lnTo>
                  <a:lnTo>
                    <a:pt x="5907" y="610"/>
                  </a:lnTo>
                  <a:lnTo>
                    <a:pt x="5907" y="2058"/>
                  </a:lnTo>
                  <a:lnTo>
                    <a:pt x="5907" y="2058"/>
                  </a:lnTo>
                  <a:lnTo>
                    <a:pt x="5907" y="2211"/>
                  </a:lnTo>
                  <a:lnTo>
                    <a:pt x="5869" y="2287"/>
                  </a:lnTo>
                  <a:lnTo>
                    <a:pt x="5717" y="2478"/>
                  </a:lnTo>
                  <a:lnTo>
                    <a:pt x="5564" y="2630"/>
                  </a:lnTo>
                  <a:lnTo>
                    <a:pt x="5450" y="2668"/>
                  </a:lnTo>
                  <a:lnTo>
                    <a:pt x="5298" y="2668"/>
                  </a:lnTo>
                  <a:lnTo>
                    <a:pt x="4726" y="2668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" name="Google Shape;464;p7"/>
            <p:cNvSpPr/>
            <p:nvPr/>
          </p:nvSpPr>
          <p:spPr>
            <a:xfrm>
              <a:off x="5347725" y="3500575"/>
              <a:ext cx="88650" cy="59100"/>
            </a:xfrm>
            <a:custGeom>
              <a:avLst/>
              <a:gdLst/>
              <a:ahLst/>
              <a:cxnLst/>
              <a:rect l="l" t="t" r="r" b="b"/>
              <a:pathLst>
                <a:path w="3546" h="2364" fill="none" extrusionOk="0">
                  <a:moveTo>
                    <a:pt x="1" y="1"/>
                  </a:moveTo>
                  <a:lnTo>
                    <a:pt x="3545" y="1"/>
                  </a:lnTo>
                  <a:lnTo>
                    <a:pt x="3545" y="2364"/>
                  </a:lnTo>
                  <a:lnTo>
                    <a:pt x="1" y="2364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65" name="Google Shape;465;p7"/>
          <p:cNvGrpSpPr/>
          <p:nvPr/>
        </p:nvGrpSpPr>
        <p:grpSpPr>
          <a:xfrm>
            <a:off x="5617129" y="5039566"/>
            <a:ext cx="224839" cy="224839"/>
            <a:chOff x="5318200" y="3835950"/>
            <a:chExt cx="147700" cy="147700"/>
          </a:xfrm>
        </p:grpSpPr>
        <p:sp>
          <p:nvSpPr>
            <p:cNvPr id="466" name="Google Shape;466;p7"/>
            <p:cNvSpPr/>
            <p:nvPr/>
          </p:nvSpPr>
          <p:spPr>
            <a:xfrm>
              <a:off x="5318200" y="3835950"/>
              <a:ext cx="147700" cy="147700"/>
            </a:xfrm>
            <a:custGeom>
              <a:avLst/>
              <a:gdLst/>
              <a:ahLst/>
              <a:cxnLst/>
              <a:rect l="l" t="t" r="r" b="b"/>
              <a:pathLst>
                <a:path w="5908" h="5908" fill="none" extrusionOk="0">
                  <a:moveTo>
                    <a:pt x="2973" y="0"/>
                  </a:moveTo>
                  <a:lnTo>
                    <a:pt x="2973" y="0"/>
                  </a:lnTo>
                  <a:lnTo>
                    <a:pt x="3278" y="39"/>
                  </a:lnTo>
                  <a:lnTo>
                    <a:pt x="3545" y="77"/>
                  </a:lnTo>
                  <a:lnTo>
                    <a:pt x="3850" y="153"/>
                  </a:lnTo>
                  <a:lnTo>
                    <a:pt x="4116" y="229"/>
                  </a:lnTo>
                  <a:lnTo>
                    <a:pt x="4383" y="343"/>
                  </a:lnTo>
                  <a:lnTo>
                    <a:pt x="4612" y="496"/>
                  </a:lnTo>
                  <a:lnTo>
                    <a:pt x="4840" y="686"/>
                  </a:lnTo>
                  <a:lnTo>
                    <a:pt x="5031" y="877"/>
                  </a:lnTo>
                  <a:lnTo>
                    <a:pt x="5221" y="1068"/>
                  </a:lnTo>
                  <a:lnTo>
                    <a:pt x="5412" y="1296"/>
                  </a:lnTo>
                  <a:lnTo>
                    <a:pt x="5564" y="1563"/>
                  </a:lnTo>
                  <a:lnTo>
                    <a:pt x="5679" y="1792"/>
                  </a:lnTo>
                  <a:lnTo>
                    <a:pt x="5755" y="2058"/>
                  </a:lnTo>
                  <a:lnTo>
                    <a:pt x="5831" y="2363"/>
                  </a:lnTo>
                  <a:lnTo>
                    <a:pt x="5907" y="2668"/>
                  </a:lnTo>
                  <a:lnTo>
                    <a:pt x="5907" y="2935"/>
                  </a:lnTo>
                  <a:lnTo>
                    <a:pt x="5907" y="2935"/>
                  </a:lnTo>
                  <a:lnTo>
                    <a:pt x="5907" y="3240"/>
                  </a:lnTo>
                  <a:lnTo>
                    <a:pt x="5831" y="3545"/>
                  </a:lnTo>
                  <a:lnTo>
                    <a:pt x="5755" y="3811"/>
                  </a:lnTo>
                  <a:lnTo>
                    <a:pt x="5679" y="4116"/>
                  </a:lnTo>
                  <a:lnTo>
                    <a:pt x="5564" y="4345"/>
                  </a:lnTo>
                  <a:lnTo>
                    <a:pt x="5412" y="4612"/>
                  </a:lnTo>
                  <a:lnTo>
                    <a:pt x="5221" y="4840"/>
                  </a:lnTo>
                  <a:lnTo>
                    <a:pt x="5031" y="5031"/>
                  </a:lnTo>
                  <a:lnTo>
                    <a:pt x="4840" y="5222"/>
                  </a:lnTo>
                  <a:lnTo>
                    <a:pt x="4612" y="5412"/>
                  </a:lnTo>
                  <a:lnTo>
                    <a:pt x="4383" y="5526"/>
                  </a:lnTo>
                  <a:lnTo>
                    <a:pt x="4116" y="5679"/>
                  </a:lnTo>
                  <a:lnTo>
                    <a:pt x="3850" y="5755"/>
                  </a:lnTo>
                  <a:lnTo>
                    <a:pt x="3545" y="5831"/>
                  </a:lnTo>
                  <a:lnTo>
                    <a:pt x="3278" y="5869"/>
                  </a:lnTo>
                  <a:lnTo>
                    <a:pt x="2973" y="5907"/>
                  </a:lnTo>
                  <a:lnTo>
                    <a:pt x="2973" y="5907"/>
                  </a:lnTo>
                  <a:lnTo>
                    <a:pt x="2668" y="5869"/>
                  </a:lnTo>
                  <a:lnTo>
                    <a:pt x="2363" y="5831"/>
                  </a:lnTo>
                  <a:lnTo>
                    <a:pt x="2096" y="5755"/>
                  </a:lnTo>
                  <a:lnTo>
                    <a:pt x="1830" y="5679"/>
                  </a:lnTo>
                  <a:lnTo>
                    <a:pt x="1563" y="5526"/>
                  </a:lnTo>
                  <a:lnTo>
                    <a:pt x="1296" y="5412"/>
                  </a:lnTo>
                  <a:lnTo>
                    <a:pt x="1106" y="5222"/>
                  </a:lnTo>
                  <a:lnTo>
                    <a:pt x="877" y="5031"/>
                  </a:lnTo>
                  <a:lnTo>
                    <a:pt x="686" y="4840"/>
                  </a:lnTo>
                  <a:lnTo>
                    <a:pt x="534" y="4612"/>
                  </a:lnTo>
                  <a:lnTo>
                    <a:pt x="381" y="4345"/>
                  </a:lnTo>
                  <a:lnTo>
                    <a:pt x="229" y="4116"/>
                  </a:lnTo>
                  <a:lnTo>
                    <a:pt x="153" y="3811"/>
                  </a:lnTo>
                  <a:lnTo>
                    <a:pt x="77" y="3545"/>
                  </a:lnTo>
                  <a:lnTo>
                    <a:pt x="39" y="3240"/>
                  </a:lnTo>
                  <a:lnTo>
                    <a:pt x="0" y="2935"/>
                  </a:lnTo>
                  <a:lnTo>
                    <a:pt x="0" y="2935"/>
                  </a:lnTo>
                  <a:lnTo>
                    <a:pt x="39" y="2668"/>
                  </a:lnTo>
                  <a:lnTo>
                    <a:pt x="77" y="2363"/>
                  </a:lnTo>
                  <a:lnTo>
                    <a:pt x="153" y="2058"/>
                  </a:lnTo>
                  <a:lnTo>
                    <a:pt x="229" y="1792"/>
                  </a:lnTo>
                  <a:lnTo>
                    <a:pt x="381" y="1563"/>
                  </a:lnTo>
                  <a:lnTo>
                    <a:pt x="534" y="1296"/>
                  </a:lnTo>
                  <a:lnTo>
                    <a:pt x="686" y="1068"/>
                  </a:lnTo>
                  <a:lnTo>
                    <a:pt x="877" y="877"/>
                  </a:lnTo>
                  <a:lnTo>
                    <a:pt x="1106" y="686"/>
                  </a:lnTo>
                  <a:lnTo>
                    <a:pt x="1296" y="496"/>
                  </a:lnTo>
                  <a:lnTo>
                    <a:pt x="1563" y="343"/>
                  </a:lnTo>
                  <a:lnTo>
                    <a:pt x="1830" y="229"/>
                  </a:lnTo>
                  <a:lnTo>
                    <a:pt x="2096" y="153"/>
                  </a:lnTo>
                  <a:lnTo>
                    <a:pt x="2363" y="77"/>
                  </a:lnTo>
                  <a:lnTo>
                    <a:pt x="2668" y="39"/>
                  </a:lnTo>
                  <a:lnTo>
                    <a:pt x="2973" y="0"/>
                  </a:lnTo>
                  <a:lnTo>
                    <a:pt x="2973" y="0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5362975" y="3924550"/>
              <a:ext cx="59100" cy="14325"/>
            </a:xfrm>
            <a:custGeom>
              <a:avLst/>
              <a:gdLst/>
              <a:ahLst/>
              <a:cxnLst/>
              <a:rect l="l" t="t" r="r" b="b"/>
              <a:pathLst>
                <a:path w="2364" h="57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77" y="77"/>
                  </a:lnTo>
                  <a:lnTo>
                    <a:pt x="305" y="306"/>
                  </a:lnTo>
                  <a:lnTo>
                    <a:pt x="458" y="382"/>
                  </a:lnTo>
                  <a:lnTo>
                    <a:pt x="687" y="496"/>
                  </a:lnTo>
                  <a:lnTo>
                    <a:pt x="915" y="572"/>
                  </a:lnTo>
                  <a:lnTo>
                    <a:pt x="1182" y="572"/>
                  </a:lnTo>
                  <a:lnTo>
                    <a:pt x="1182" y="572"/>
                  </a:lnTo>
                  <a:lnTo>
                    <a:pt x="1449" y="572"/>
                  </a:lnTo>
                  <a:lnTo>
                    <a:pt x="1677" y="496"/>
                  </a:lnTo>
                  <a:lnTo>
                    <a:pt x="1868" y="382"/>
                  </a:lnTo>
                  <a:lnTo>
                    <a:pt x="2020" y="306"/>
                  </a:lnTo>
                  <a:lnTo>
                    <a:pt x="2249" y="77"/>
                  </a:lnTo>
                  <a:lnTo>
                    <a:pt x="2363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5369650" y="388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" name="Google Shape;469;p7"/>
            <p:cNvSpPr/>
            <p:nvPr/>
          </p:nvSpPr>
          <p:spPr>
            <a:xfrm>
              <a:off x="5414425" y="388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70" name="Google Shape;470;p7"/>
          <p:cNvGrpSpPr/>
          <p:nvPr/>
        </p:nvGrpSpPr>
        <p:grpSpPr>
          <a:xfrm>
            <a:off x="5617129" y="5566080"/>
            <a:ext cx="224839" cy="230624"/>
            <a:chOff x="5318200" y="4258025"/>
            <a:chExt cx="147700" cy="151500"/>
          </a:xfrm>
        </p:grpSpPr>
        <p:sp>
          <p:nvSpPr>
            <p:cNvPr id="471" name="Google Shape;471;p7"/>
            <p:cNvSpPr/>
            <p:nvPr/>
          </p:nvSpPr>
          <p:spPr>
            <a:xfrm>
              <a:off x="5318200" y="4298975"/>
              <a:ext cx="147700" cy="110550"/>
            </a:xfrm>
            <a:custGeom>
              <a:avLst/>
              <a:gdLst/>
              <a:ahLst/>
              <a:cxnLst/>
              <a:rect l="l" t="t" r="r" b="b"/>
              <a:pathLst>
                <a:path w="5908" h="4422" fill="none" extrusionOk="0">
                  <a:moveTo>
                    <a:pt x="610" y="1"/>
                  </a:moveTo>
                  <a:lnTo>
                    <a:pt x="5298" y="1"/>
                  </a:lnTo>
                  <a:lnTo>
                    <a:pt x="5298" y="1"/>
                  </a:lnTo>
                  <a:lnTo>
                    <a:pt x="5450" y="1"/>
                  </a:lnTo>
                  <a:lnTo>
                    <a:pt x="5564" y="39"/>
                  </a:lnTo>
                  <a:lnTo>
                    <a:pt x="5717" y="153"/>
                  </a:lnTo>
                  <a:lnTo>
                    <a:pt x="5869" y="344"/>
                  </a:lnTo>
                  <a:lnTo>
                    <a:pt x="5907" y="458"/>
                  </a:lnTo>
                  <a:lnTo>
                    <a:pt x="5907" y="573"/>
                  </a:lnTo>
                  <a:lnTo>
                    <a:pt x="5907" y="3812"/>
                  </a:lnTo>
                  <a:lnTo>
                    <a:pt x="5907" y="3812"/>
                  </a:lnTo>
                  <a:lnTo>
                    <a:pt x="5907" y="3926"/>
                  </a:lnTo>
                  <a:lnTo>
                    <a:pt x="5869" y="4041"/>
                  </a:lnTo>
                  <a:lnTo>
                    <a:pt x="5717" y="4231"/>
                  </a:lnTo>
                  <a:lnTo>
                    <a:pt x="5564" y="4345"/>
                  </a:lnTo>
                  <a:lnTo>
                    <a:pt x="5450" y="4384"/>
                  </a:lnTo>
                  <a:lnTo>
                    <a:pt x="5298" y="4422"/>
                  </a:lnTo>
                  <a:lnTo>
                    <a:pt x="610" y="4422"/>
                  </a:lnTo>
                  <a:lnTo>
                    <a:pt x="610" y="4422"/>
                  </a:lnTo>
                  <a:lnTo>
                    <a:pt x="496" y="4384"/>
                  </a:lnTo>
                  <a:lnTo>
                    <a:pt x="381" y="4345"/>
                  </a:lnTo>
                  <a:lnTo>
                    <a:pt x="191" y="4231"/>
                  </a:lnTo>
                  <a:lnTo>
                    <a:pt x="77" y="4041"/>
                  </a:lnTo>
                  <a:lnTo>
                    <a:pt x="39" y="3926"/>
                  </a:lnTo>
                  <a:lnTo>
                    <a:pt x="0" y="3812"/>
                  </a:lnTo>
                  <a:lnTo>
                    <a:pt x="0" y="573"/>
                  </a:lnTo>
                  <a:lnTo>
                    <a:pt x="0" y="573"/>
                  </a:lnTo>
                  <a:lnTo>
                    <a:pt x="39" y="458"/>
                  </a:lnTo>
                  <a:lnTo>
                    <a:pt x="77" y="344"/>
                  </a:lnTo>
                  <a:lnTo>
                    <a:pt x="191" y="153"/>
                  </a:lnTo>
                  <a:lnTo>
                    <a:pt x="381" y="39"/>
                  </a:lnTo>
                  <a:lnTo>
                    <a:pt x="496" y="1"/>
                  </a:lnTo>
                  <a:lnTo>
                    <a:pt x="610" y="1"/>
                  </a:lnTo>
                  <a:lnTo>
                    <a:pt x="610" y="1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5355350" y="4258025"/>
              <a:ext cx="73400" cy="37175"/>
            </a:xfrm>
            <a:custGeom>
              <a:avLst/>
              <a:gdLst/>
              <a:ahLst/>
              <a:cxnLst/>
              <a:rect l="l" t="t" r="r" b="b"/>
              <a:pathLst>
                <a:path w="2936" h="1487" fill="none" extrusionOk="0">
                  <a:moveTo>
                    <a:pt x="2935" y="0"/>
                  </a:moveTo>
                  <a:lnTo>
                    <a:pt x="1487" y="1486"/>
                  </a:lnTo>
                  <a:lnTo>
                    <a:pt x="1" y="0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73" name="Google Shape;473;p7"/>
          <p:cNvGrpSpPr/>
          <p:nvPr/>
        </p:nvGrpSpPr>
        <p:grpSpPr>
          <a:xfrm>
            <a:off x="5606967" y="6124485"/>
            <a:ext cx="246607" cy="172625"/>
            <a:chOff x="5311525" y="4701050"/>
            <a:chExt cx="162000" cy="113400"/>
          </a:xfrm>
        </p:grpSpPr>
        <p:sp>
          <p:nvSpPr>
            <p:cNvPr id="474" name="Google Shape;474;p7"/>
            <p:cNvSpPr/>
            <p:nvPr/>
          </p:nvSpPr>
          <p:spPr>
            <a:xfrm>
              <a:off x="5311525" y="4701050"/>
              <a:ext cx="162000" cy="113400"/>
            </a:xfrm>
            <a:custGeom>
              <a:avLst/>
              <a:gdLst/>
              <a:ahLst/>
              <a:cxnLst/>
              <a:rect l="l" t="t" r="r" b="b"/>
              <a:pathLst>
                <a:path w="6480" h="4536" fill="none" extrusionOk="0">
                  <a:moveTo>
                    <a:pt x="6327" y="686"/>
                  </a:moveTo>
                  <a:lnTo>
                    <a:pt x="6327" y="686"/>
                  </a:lnTo>
                  <a:lnTo>
                    <a:pt x="6251" y="496"/>
                  </a:lnTo>
                  <a:lnTo>
                    <a:pt x="6136" y="305"/>
                  </a:lnTo>
                  <a:lnTo>
                    <a:pt x="5946" y="191"/>
                  </a:lnTo>
                  <a:lnTo>
                    <a:pt x="5755" y="115"/>
                  </a:lnTo>
                  <a:lnTo>
                    <a:pt x="5755" y="115"/>
                  </a:lnTo>
                  <a:lnTo>
                    <a:pt x="5488" y="77"/>
                  </a:lnTo>
                  <a:lnTo>
                    <a:pt x="5145" y="38"/>
                  </a:lnTo>
                  <a:lnTo>
                    <a:pt x="4307" y="0"/>
                  </a:lnTo>
                  <a:lnTo>
                    <a:pt x="3240" y="0"/>
                  </a:lnTo>
                  <a:lnTo>
                    <a:pt x="3240" y="0"/>
                  </a:lnTo>
                  <a:lnTo>
                    <a:pt x="2135" y="0"/>
                  </a:lnTo>
                  <a:lnTo>
                    <a:pt x="1296" y="38"/>
                  </a:lnTo>
                  <a:lnTo>
                    <a:pt x="953" y="77"/>
                  </a:lnTo>
                  <a:lnTo>
                    <a:pt x="687" y="115"/>
                  </a:lnTo>
                  <a:lnTo>
                    <a:pt x="687" y="115"/>
                  </a:lnTo>
                  <a:lnTo>
                    <a:pt x="496" y="191"/>
                  </a:lnTo>
                  <a:lnTo>
                    <a:pt x="344" y="343"/>
                  </a:lnTo>
                  <a:lnTo>
                    <a:pt x="191" y="496"/>
                  </a:lnTo>
                  <a:lnTo>
                    <a:pt x="115" y="724"/>
                  </a:lnTo>
                  <a:lnTo>
                    <a:pt x="115" y="724"/>
                  </a:lnTo>
                  <a:lnTo>
                    <a:pt x="39" y="1487"/>
                  </a:lnTo>
                  <a:lnTo>
                    <a:pt x="1" y="2249"/>
                  </a:lnTo>
                  <a:lnTo>
                    <a:pt x="1" y="2249"/>
                  </a:lnTo>
                  <a:lnTo>
                    <a:pt x="39" y="3049"/>
                  </a:lnTo>
                  <a:lnTo>
                    <a:pt x="115" y="3849"/>
                  </a:lnTo>
                  <a:lnTo>
                    <a:pt x="115" y="3849"/>
                  </a:lnTo>
                  <a:lnTo>
                    <a:pt x="191" y="4040"/>
                  </a:lnTo>
                  <a:lnTo>
                    <a:pt x="344" y="4192"/>
                  </a:lnTo>
                  <a:lnTo>
                    <a:pt x="496" y="4307"/>
                  </a:lnTo>
                  <a:lnTo>
                    <a:pt x="687" y="4383"/>
                  </a:lnTo>
                  <a:lnTo>
                    <a:pt x="687" y="4383"/>
                  </a:lnTo>
                  <a:lnTo>
                    <a:pt x="953" y="4459"/>
                  </a:lnTo>
                  <a:lnTo>
                    <a:pt x="1296" y="4459"/>
                  </a:lnTo>
                  <a:lnTo>
                    <a:pt x="2135" y="4535"/>
                  </a:lnTo>
                  <a:lnTo>
                    <a:pt x="3240" y="4535"/>
                  </a:lnTo>
                  <a:lnTo>
                    <a:pt x="3240" y="4535"/>
                  </a:lnTo>
                  <a:lnTo>
                    <a:pt x="4307" y="4535"/>
                  </a:lnTo>
                  <a:lnTo>
                    <a:pt x="5145" y="4459"/>
                  </a:lnTo>
                  <a:lnTo>
                    <a:pt x="5488" y="4459"/>
                  </a:lnTo>
                  <a:lnTo>
                    <a:pt x="5755" y="4383"/>
                  </a:lnTo>
                  <a:lnTo>
                    <a:pt x="5755" y="4383"/>
                  </a:lnTo>
                  <a:lnTo>
                    <a:pt x="5946" y="4307"/>
                  </a:lnTo>
                  <a:lnTo>
                    <a:pt x="6136" y="4192"/>
                  </a:lnTo>
                  <a:lnTo>
                    <a:pt x="6251" y="4002"/>
                  </a:lnTo>
                  <a:lnTo>
                    <a:pt x="6327" y="3811"/>
                  </a:lnTo>
                  <a:lnTo>
                    <a:pt x="6327" y="3811"/>
                  </a:lnTo>
                  <a:lnTo>
                    <a:pt x="6441" y="3049"/>
                  </a:lnTo>
                  <a:lnTo>
                    <a:pt x="6479" y="2249"/>
                  </a:lnTo>
                  <a:lnTo>
                    <a:pt x="6479" y="2249"/>
                  </a:lnTo>
                  <a:lnTo>
                    <a:pt x="6441" y="1487"/>
                  </a:lnTo>
                  <a:lnTo>
                    <a:pt x="6327" y="686"/>
                  </a:lnTo>
                  <a:lnTo>
                    <a:pt x="6327" y="686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5377275" y="4733450"/>
              <a:ext cx="42900" cy="48600"/>
            </a:xfrm>
            <a:custGeom>
              <a:avLst/>
              <a:gdLst/>
              <a:ahLst/>
              <a:cxnLst/>
              <a:rect l="l" t="t" r="r" b="b"/>
              <a:pathLst>
                <a:path w="1716" h="1944" fill="none" extrusionOk="0">
                  <a:moveTo>
                    <a:pt x="0" y="1944"/>
                  </a:moveTo>
                  <a:lnTo>
                    <a:pt x="1715" y="953"/>
                  </a:lnTo>
                  <a:lnTo>
                    <a:pt x="0" y="0"/>
                  </a:lnTo>
                  <a:lnTo>
                    <a:pt x="0" y="1944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44F6ADF-14D9-4993-AE7C-E7FC1BE9A1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Google Shape;28;p7">
            <a:extLst>
              <a:ext uri="{FF2B5EF4-FFF2-40B4-BE49-F238E27FC236}">
                <a16:creationId xmlns:a16="http://schemas.microsoft.com/office/drawing/2014/main" id="{48DC7971-D936-4A24-B080-EF2CF3FE8C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0718" y="2866142"/>
            <a:ext cx="2897200" cy="94237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sz="3200" b="1" dirty="0">
                <a:latin typeface="Barlow Condensed" panose="00000506000000000000" pitchFamily="2" charset="0"/>
              </a:rPr>
              <a:t>WE</a:t>
            </a:r>
            <a:r>
              <a:rPr lang="en" sz="3200" b="1" dirty="0">
                <a:latin typeface="Barlow Condensed" panose="00000506000000000000" pitchFamily="2" charset="0"/>
              </a:rPr>
              <a:t>BSITE</a:t>
            </a:r>
            <a:endParaRPr sz="1800" b="1" dirty="0">
              <a:latin typeface="Barlow Condensed" panose="00000506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3200" dirty="0">
                <a:solidFill>
                  <a:srgbClr val="000000"/>
                </a:solidFill>
                <a:latin typeface="Barlow Condensed" panose="00000506000000000000" pitchFamily="2" charset="0"/>
              </a:rPr>
              <a:t>www.freepik.com</a:t>
            </a:r>
            <a:endParaRPr sz="3200" dirty="0">
              <a:solidFill>
                <a:srgbClr val="000000"/>
              </a:solidFill>
              <a:latin typeface="Barlow Condensed" panose="00000506000000000000" pitchFamily="2" charset="0"/>
            </a:endParaRPr>
          </a:p>
        </p:txBody>
      </p:sp>
      <p:sp>
        <p:nvSpPr>
          <p:cNvPr id="22" name="Google Shape;27;p7">
            <a:extLst>
              <a:ext uri="{FF2B5EF4-FFF2-40B4-BE49-F238E27FC236}">
                <a16:creationId xmlns:a16="http://schemas.microsoft.com/office/drawing/2014/main" id="{6C46827B-BF81-4E8A-868F-14BF2C629F81}"/>
              </a:ext>
            </a:extLst>
          </p:cNvPr>
          <p:cNvSpPr txBox="1">
            <a:spLocks/>
          </p:cNvSpPr>
          <p:nvPr/>
        </p:nvSpPr>
        <p:spPr>
          <a:xfrm>
            <a:off x="6024860" y="2205293"/>
            <a:ext cx="2897200" cy="591174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pt-BR" sz="2800" spc="1200" dirty="0">
                <a:latin typeface="Barlow Condensed" panose="00000506000000000000" pitchFamily="2" charset="0"/>
              </a:rPr>
              <a:t>Imagens</a:t>
            </a:r>
          </a:p>
        </p:txBody>
      </p:sp>
    </p:spTree>
    <p:extLst>
      <p:ext uri="{BB962C8B-B14F-4D97-AF65-F5344CB8AC3E}">
        <p14:creationId xmlns:p14="http://schemas.microsoft.com/office/powerpoint/2010/main" val="2351115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12C55B0-00F9-41A1-A3AB-3F7680FAC7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Google Shape;28;p7">
            <a:extLst>
              <a:ext uri="{FF2B5EF4-FFF2-40B4-BE49-F238E27FC236}">
                <a16:creationId xmlns:a16="http://schemas.microsoft.com/office/drawing/2014/main" id="{48DC7971-D936-4A24-B080-EF2CF3FE8C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0718" y="2866142"/>
            <a:ext cx="2897200" cy="94237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sz="3200" b="1" dirty="0">
                <a:latin typeface="Barlow Condensed" panose="00000506000000000000" pitchFamily="2" charset="0"/>
              </a:rPr>
              <a:t>WE</a:t>
            </a:r>
            <a:r>
              <a:rPr lang="en" sz="3200" b="1" dirty="0">
                <a:latin typeface="Barlow Condensed" panose="00000506000000000000" pitchFamily="2" charset="0"/>
              </a:rPr>
              <a:t>BSITE</a:t>
            </a:r>
            <a:endParaRPr sz="1800" b="1" dirty="0">
              <a:latin typeface="Barlow Condensed" panose="00000506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3200" dirty="0">
                <a:solidFill>
                  <a:srgbClr val="000000"/>
                </a:solidFill>
                <a:latin typeface="Barlow Condensed" panose="00000506000000000000" pitchFamily="2" charset="0"/>
              </a:rPr>
              <a:t>www.freepik.com</a:t>
            </a:r>
            <a:endParaRPr sz="3200" dirty="0">
              <a:solidFill>
                <a:srgbClr val="000000"/>
              </a:solidFill>
              <a:latin typeface="Barlow Condensed" panose="00000506000000000000" pitchFamily="2" charset="0"/>
            </a:endParaRPr>
          </a:p>
        </p:txBody>
      </p:sp>
      <p:sp>
        <p:nvSpPr>
          <p:cNvPr id="22" name="Google Shape;27;p7">
            <a:extLst>
              <a:ext uri="{FF2B5EF4-FFF2-40B4-BE49-F238E27FC236}">
                <a16:creationId xmlns:a16="http://schemas.microsoft.com/office/drawing/2014/main" id="{6C46827B-BF81-4E8A-868F-14BF2C629F81}"/>
              </a:ext>
            </a:extLst>
          </p:cNvPr>
          <p:cNvSpPr txBox="1">
            <a:spLocks/>
          </p:cNvSpPr>
          <p:nvPr/>
        </p:nvSpPr>
        <p:spPr>
          <a:xfrm>
            <a:off x="6024860" y="2205293"/>
            <a:ext cx="2897200" cy="591174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pt-BR" sz="2800" spc="1200" dirty="0">
                <a:latin typeface="Barlow Condensed" panose="00000506000000000000" pitchFamily="2" charset="0"/>
              </a:rPr>
              <a:t>Imagens</a:t>
            </a:r>
          </a:p>
        </p:txBody>
      </p:sp>
    </p:spTree>
    <p:extLst>
      <p:ext uri="{BB962C8B-B14F-4D97-AF65-F5344CB8AC3E}">
        <p14:creationId xmlns:p14="http://schemas.microsoft.com/office/powerpoint/2010/main" val="1154568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F4A6F55-D829-4A9B-8E1A-3842E6380A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FC532A7E-26EF-49EF-82AC-B6EEE53FB127}"/>
              </a:ext>
            </a:extLst>
          </p:cNvPr>
          <p:cNvCxnSpPr>
            <a:cxnSpLocks/>
            <a:endCxn id="8" idx="6"/>
          </p:cNvCxnSpPr>
          <p:nvPr/>
        </p:nvCxnSpPr>
        <p:spPr>
          <a:xfrm>
            <a:off x="0" y="3164687"/>
            <a:ext cx="8017278" cy="7139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>
            <a:extLst>
              <a:ext uri="{FF2B5EF4-FFF2-40B4-BE49-F238E27FC236}">
                <a16:creationId xmlns:a16="http://schemas.microsoft.com/office/drawing/2014/main" id="{4E99B792-C80F-4BA3-9537-F9DB3C717692}"/>
              </a:ext>
            </a:extLst>
          </p:cNvPr>
          <p:cNvSpPr txBox="1">
            <a:spLocks/>
          </p:cNvSpPr>
          <p:nvPr/>
        </p:nvSpPr>
        <p:spPr>
          <a:xfrm>
            <a:off x="1218007" y="1596410"/>
            <a:ext cx="6430599" cy="12145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4800"/>
              </a:lnSpc>
            </a:pPr>
            <a:r>
              <a:rPr lang="pt-BR" sz="4800" dirty="0"/>
              <a:t>Escreva aqui o título </a:t>
            </a:r>
            <a:br>
              <a:rPr lang="pt-BR" sz="4800" dirty="0"/>
            </a:br>
            <a:r>
              <a:rPr lang="pt-BR" sz="4800" dirty="0"/>
              <a:t>da </a:t>
            </a:r>
            <a:r>
              <a:rPr lang="pt-BR" sz="4800" b="1" dirty="0"/>
              <a:t>sua apresentação</a:t>
            </a:r>
          </a:p>
        </p:txBody>
      </p:sp>
      <p:sp>
        <p:nvSpPr>
          <p:cNvPr id="7" name="Espaço Reservado para Texto 9">
            <a:extLst>
              <a:ext uri="{FF2B5EF4-FFF2-40B4-BE49-F238E27FC236}">
                <a16:creationId xmlns:a16="http://schemas.microsoft.com/office/drawing/2014/main" id="{EBBEEDF3-CAFF-4D91-B379-27C418B23961}"/>
              </a:ext>
            </a:extLst>
          </p:cNvPr>
          <p:cNvSpPr txBox="1">
            <a:spLocks/>
          </p:cNvSpPr>
          <p:nvPr/>
        </p:nvSpPr>
        <p:spPr>
          <a:xfrm>
            <a:off x="1128587" y="3258750"/>
            <a:ext cx="5234704" cy="669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152400" indent="0" algn="l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81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anose="00000506000000000000" pitchFamily="2" charset="0"/>
              </a:rPr>
              <a:t>Subtítulo da sua apresentação.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FC8306FC-E661-4918-8842-6985C1D8BCF3}"/>
              </a:ext>
            </a:extLst>
          </p:cNvPr>
          <p:cNvGrpSpPr/>
          <p:nvPr/>
        </p:nvGrpSpPr>
        <p:grpSpPr>
          <a:xfrm>
            <a:off x="7648611" y="1830716"/>
            <a:ext cx="3961146" cy="4040625"/>
            <a:chOff x="6402919" y="1709362"/>
            <a:chExt cx="1710498" cy="1710498"/>
          </a:xfrm>
        </p:grpSpPr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F727970A-BE47-4C47-976B-EE6651BDCC6E}"/>
                </a:ext>
              </a:extLst>
            </p:cNvPr>
            <p:cNvSpPr/>
            <p:nvPr userDrawn="1"/>
          </p:nvSpPr>
          <p:spPr>
            <a:xfrm>
              <a:off x="6402919" y="1709362"/>
              <a:ext cx="1710498" cy="171049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A0F3D7B9-66C0-45E0-BBE5-6E4D67B9A0D8}"/>
                </a:ext>
              </a:extLst>
            </p:cNvPr>
            <p:cNvSpPr/>
            <p:nvPr userDrawn="1"/>
          </p:nvSpPr>
          <p:spPr>
            <a:xfrm>
              <a:off x="6499627" y="1806070"/>
              <a:ext cx="1517081" cy="151708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pic>
        <p:nvPicPr>
          <p:cNvPr id="25" name="Imagem 24">
            <a:extLst>
              <a:ext uri="{FF2B5EF4-FFF2-40B4-BE49-F238E27FC236}">
                <a16:creationId xmlns:a16="http://schemas.microsoft.com/office/drawing/2014/main" id="{8E6B2101-CEBA-45E8-83A8-0BDBEADD3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" t="1072" r="34492" b="1072"/>
          <a:stretch>
            <a:fillRect/>
          </a:stretch>
        </p:blipFill>
        <p:spPr>
          <a:xfrm>
            <a:off x="7872566" y="2059165"/>
            <a:ext cx="3513234" cy="3583726"/>
          </a:xfrm>
          <a:custGeom>
            <a:avLst/>
            <a:gdLst>
              <a:gd name="connsiteX0" fmla="*/ 1756617 w 3513234"/>
              <a:gd name="connsiteY0" fmla="*/ 0 h 3583726"/>
              <a:gd name="connsiteX1" fmla="*/ 3513234 w 3513234"/>
              <a:gd name="connsiteY1" fmla="*/ 1791863 h 3583726"/>
              <a:gd name="connsiteX2" fmla="*/ 1756617 w 3513234"/>
              <a:gd name="connsiteY2" fmla="*/ 3583726 h 3583726"/>
              <a:gd name="connsiteX3" fmla="*/ 0 w 3513234"/>
              <a:gd name="connsiteY3" fmla="*/ 1791863 h 3583726"/>
              <a:gd name="connsiteX4" fmla="*/ 1756617 w 3513234"/>
              <a:gd name="connsiteY4" fmla="*/ 0 h 358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3234" h="3583726">
                <a:moveTo>
                  <a:pt x="1756617" y="0"/>
                </a:moveTo>
                <a:cubicBezTo>
                  <a:pt x="2726770" y="0"/>
                  <a:pt x="3513234" y="802244"/>
                  <a:pt x="3513234" y="1791863"/>
                </a:cubicBezTo>
                <a:cubicBezTo>
                  <a:pt x="3513234" y="2781482"/>
                  <a:pt x="2726770" y="3583726"/>
                  <a:pt x="1756617" y="3583726"/>
                </a:cubicBezTo>
                <a:cubicBezTo>
                  <a:pt x="786464" y="3583726"/>
                  <a:pt x="0" y="2781482"/>
                  <a:pt x="0" y="1791863"/>
                </a:cubicBezTo>
                <a:cubicBezTo>
                  <a:pt x="0" y="802244"/>
                  <a:pt x="786464" y="0"/>
                  <a:pt x="1756617" y="0"/>
                </a:cubicBezTo>
                <a:close/>
              </a:path>
            </a:pathLst>
          </a:cu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9311B08B-35D8-4A84-A6CD-92252F1206F2}"/>
              </a:ext>
            </a:extLst>
          </p:cNvPr>
          <p:cNvSpPr/>
          <p:nvPr/>
        </p:nvSpPr>
        <p:spPr>
          <a:xfrm>
            <a:off x="7073922" y="2690684"/>
            <a:ext cx="943356" cy="96228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9" name="Google Shape;409;p7">
            <a:extLst>
              <a:ext uri="{FF2B5EF4-FFF2-40B4-BE49-F238E27FC236}">
                <a16:creationId xmlns:a16="http://schemas.microsoft.com/office/drawing/2014/main" id="{47129102-2924-4319-A573-6CC61403B14E}"/>
              </a:ext>
            </a:extLst>
          </p:cNvPr>
          <p:cNvGrpSpPr/>
          <p:nvPr/>
        </p:nvGrpSpPr>
        <p:grpSpPr>
          <a:xfrm>
            <a:off x="7264884" y="2910526"/>
            <a:ext cx="541309" cy="552171"/>
            <a:chOff x="4684625" y="1307350"/>
            <a:chExt cx="147700" cy="147700"/>
          </a:xfrm>
        </p:grpSpPr>
        <p:sp>
          <p:nvSpPr>
            <p:cNvPr id="10" name="Google Shape;410;p7">
              <a:extLst>
                <a:ext uri="{FF2B5EF4-FFF2-40B4-BE49-F238E27FC236}">
                  <a16:creationId xmlns:a16="http://schemas.microsoft.com/office/drawing/2014/main" id="{9ACB4D09-77CF-4B32-85BD-832F2A07DD39}"/>
                </a:ext>
              </a:extLst>
            </p:cNvPr>
            <p:cNvSpPr/>
            <p:nvPr/>
          </p:nvSpPr>
          <p:spPr>
            <a:xfrm>
              <a:off x="4684625" y="1307350"/>
              <a:ext cx="147700" cy="147700"/>
            </a:xfrm>
            <a:custGeom>
              <a:avLst/>
              <a:gdLst/>
              <a:ahLst/>
              <a:cxnLst/>
              <a:rect l="l" t="t" r="r" b="b"/>
              <a:pathLst>
                <a:path w="5908" h="5908" fill="none" extrusionOk="0">
                  <a:moveTo>
                    <a:pt x="5907" y="2668"/>
                  </a:moveTo>
                  <a:lnTo>
                    <a:pt x="5907" y="2935"/>
                  </a:lnTo>
                  <a:lnTo>
                    <a:pt x="5907" y="2935"/>
                  </a:lnTo>
                  <a:lnTo>
                    <a:pt x="5869" y="3392"/>
                  </a:lnTo>
                  <a:lnTo>
                    <a:pt x="5755" y="3850"/>
                  </a:lnTo>
                  <a:lnTo>
                    <a:pt x="5602" y="4269"/>
                  </a:lnTo>
                  <a:lnTo>
                    <a:pt x="5374" y="4650"/>
                  </a:lnTo>
                  <a:lnTo>
                    <a:pt x="5107" y="4993"/>
                  </a:lnTo>
                  <a:lnTo>
                    <a:pt x="4764" y="5298"/>
                  </a:lnTo>
                  <a:lnTo>
                    <a:pt x="4383" y="5565"/>
                  </a:lnTo>
                  <a:lnTo>
                    <a:pt x="3964" y="5717"/>
                  </a:lnTo>
                  <a:lnTo>
                    <a:pt x="3964" y="5717"/>
                  </a:lnTo>
                  <a:lnTo>
                    <a:pt x="3506" y="5831"/>
                  </a:lnTo>
                  <a:lnTo>
                    <a:pt x="3087" y="5908"/>
                  </a:lnTo>
                  <a:lnTo>
                    <a:pt x="2668" y="5870"/>
                  </a:lnTo>
                  <a:lnTo>
                    <a:pt x="2249" y="5831"/>
                  </a:lnTo>
                  <a:lnTo>
                    <a:pt x="1868" y="5679"/>
                  </a:lnTo>
                  <a:lnTo>
                    <a:pt x="1525" y="5527"/>
                  </a:lnTo>
                  <a:lnTo>
                    <a:pt x="1182" y="5298"/>
                  </a:lnTo>
                  <a:lnTo>
                    <a:pt x="915" y="5069"/>
                  </a:lnTo>
                  <a:lnTo>
                    <a:pt x="648" y="4764"/>
                  </a:lnTo>
                  <a:lnTo>
                    <a:pt x="419" y="4459"/>
                  </a:lnTo>
                  <a:lnTo>
                    <a:pt x="229" y="4078"/>
                  </a:lnTo>
                  <a:lnTo>
                    <a:pt x="114" y="3697"/>
                  </a:lnTo>
                  <a:lnTo>
                    <a:pt x="38" y="3316"/>
                  </a:lnTo>
                  <a:lnTo>
                    <a:pt x="0" y="2897"/>
                  </a:lnTo>
                  <a:lnTo>
                    <a:pt x="38" y="2478"/>
                  </a:lnTo>
                  <a:lnTo>
                    <a:pt x="153" y="2020"/>
                  </a:lnTo>
                  <a:lnTo>
                    <a:pt x="153" y="2020"/>
                  </a:lnTo>
                  <a:lnTo>
                    <a:pt x="305" y="1677"/>
                  </a:lnTo>
                  <a:lnTo>
                    <a:pt x="496" y="1334"/>
                  </a:lnTo>
                  <a:lnTo>
                    <a:pt x="724" y="1030"/>
                  </a:lnTo>
                  <a:lnTo>
                    <a:pt x="991" y="763"/>
                  </a:lnTo>
                  <a:lnTo>
                    <a:pt x="991" y="763"/>
                  </a:lnTo>
                  <a:lnTo>
                    <a:pt x="1372" y="496"/>
                  </a:lnTo>
                  <a:lnTo>
                    <a:pt x="1753" y="267"/>
                  </a:lnTo>
                  <a:lnTo>
                    <a:pt x="2134" y="115"/>
                  </a:lnTo>
                  <a:lnTo>
                    <a:pt x="2554" y="39"/>
                  </a:lnTo>
                  <a:lnTo>
                    <a:pt x="2973" y="1"/>
                  </a:lnTo>
                  <a:lnTo>
                    <a:pt x="3354" y="39"/>
                  </a:lnTo>
                  <a:lnTo>
                    <a:pt x="3773" y="115"/>
                  </a:lnTo>
                  <a:lnTo>
                    <a:pt x="4154" y="267"/>
                  </a:lnTo>
                </a:path>
              </a:pathLst>
            </a:custGeom>
            <a:noFill/>
            <a:ln w="1905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411;p7">
              <a:extLst>
                <a:ext uri="{FF2B5EF4-FFF2-40B4-BE49-F238E27FC236}">
                  <a16:creationId xmlns:a16="http://schemas.microsoft.com/office/drawing/2014/main" id="{62BE0D97-6AAF-4685-B187-DF1B033BBDF8}"/>
                </a:ext>
              </a:extLst>
            </p:cNvPr>
            <p:cNvSpPr/>
            <p:nvPr/>
          </p:nvSpPr>
          <p:spPr>
            <a:xfrm>
              <a:off x="4736075" y="1322600"/>
              <a:ext cx="96250" cy="73375"/>
            </a:xfrm>
            <a:custGeom>
              <a:avLst/>
              <a:gdLst/>
              <a:ahLst/>
              <a:cxnLst/>
              <a:rect l="l" t="t" r="r" b="b"/>
              <a:pathLst>
                <a:path w="3850" h="2935" fill="none" extrusionOk="0">
                  <a:moveTo>
                    <a:pt x="3849" y="0"/>
                  </a:moveTo>
                  <a:lnTo>
                    <a:pt x="915" y="2935"/>
                  </a:lnTo>
                  <a:lnTo>
                    <a:pt x="0" y="2058"/>
                  </a:lnTo>
                </a:path>
              </a:pathLst>
            </a:custGeom>
            <a:noFill/>
            <a:ln w="1905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Elipse 25">
            <a:extLst>
              <a:ext uri="{FF2B5EF4-FFF2-40B4-BE49-F238E27FC236}">
                <a16:creationId xmlns:a16="http://schemas.microsoft.com/office/drawing/2014/main" id="{1A8C1100-2375-4F10-A99B-D69804EB7F5B}"/>
              </a:ext>
            </a:extLst>
          </p:cNvPr>
          <p:cNvSpPr/>
          <p:nvPr/>
        </p:nvSpPr>
        <p:spPr>
          <a:xfrm>
            <a:off x="10261888" y="1878982"/>
            <a:ext cx="1174992" cy="1198568"/>
          </a:xfrm>
          <a:prstGeom prst="ellipse">
            <a:avLst/>
          </a:prstGeom>
          <a:solidFill>
            <a:srgbClr val="426E92"/>
          </a:solidFill>
          <a:ln>
            <a:noFill/>
          </a:ln>
          <a:effectLst>
            <a:outerShdw blurRad="50800" dist="508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7" name="Google Shape;35;p7">
            <a:extLst>
              <a:ext uri="{FF2B5EF4-FFF2-40B4-BE49-F238E27FC236}">
                <a16:creationId xmlns:a16="http://schemas.microsoft.com/office/drawing/2014/main" id="{C3D9BEF0-369F-4050-B5A6-7140374D6813}"/>
              </a:ext>
            </a:extLst>
          </p:cNvPr>
          <p:cNvGrpSpPr/>
          <p:nvPr/>
        </p:nvGrpSpPr>
        <p:grpSpPr>
          <a:xfrm>
            <a:off x="10479637" y="2108519"/>
            <a:ext cx="739494" cy="739494"/>
            <a:chOff x="5951775" y="1307350"/>
            <a:chExt cx="147700" cy="147700"/>
          </a:xfrm>
        </p:grpSpPr>
        <p:sp>
          <p:nvSpPr>
            <p:cNvPr id="28" name="Google Shape;36;p7">
              <a:extLst>
                <a:ext uri="{FF2B5EF4-FFF2-40B4-BE49-F238E27FC236}">
                  <a16:creationId xmlns:a16="http://schemas.microsoft.com/office/drawing/2014/main" id="{8C04B314-6B65-4340-9C69-7152A1584666}"/>
                </a:ext>
              </a:extLst>
            </p:cNvPr>
            <p:cNvSpPr/>
            <p:nvPr/>
          </p:nvSpPr>
          <p:spPr>
            <a:xfrm>
              <a:off x="5951775" y="1307350"/>
              <a:ext cx="147700" cy="147700"/>
            </a:xfrm>
            <a:custGeom>
              <a:avLst/>
              <a:gdLst/>
              <a:ahLst/>
              <a:cxnLst/>
              <a:rect l="l" t="t" r="r" b="b"/>
              <a:pathLst>
                <a:path w="5908" h="5908" fill="none" extrusionOk="0">
                  <a:moveTo>
                    <a:pt x="2973" y="1"/>
                  </a:moveTo>
                  <a:lnTo>
                    <a:pt x="2973" y="1"/>
                  </a:lnTo>
                  <a:lnTo>
                    <a:pt x="3278" y="39"/>
                  </a:lnTo>
                  <a:lnTo>
                    <a:pt x="3545" y="77"/>
                  </a:lnTo>
                  <a:lnTo>
                    <a:pt x="3850" y="153"/>
                  </a:lnTo>
                  <a:lnTo>
                    <a:pt x="4117" y="229"/>
                  </a:lnTo>
                  <a:lnTo>
                    <a:pt x="4383" y="382"/>
                  </a:lnTo>
                  <a:lnTo>
                    <a:pt x="4612" y="496"/>
                  </a:lnTo>
                  <a:lnTo>
                    <a:pt x="4841" y="687"/>
                  </a:lnTo>
                  <a:lnTo>
                    <a:pt x="5031" y="877"/>
                  </a:lnTo>
                  <a:lnTo>
                    <a:pt x="5222" y="1068"/>
                  </a:lnTo>
                  <a:lnTo>
                    <a:pt x="5412" y="1296"/>
                  </a:lnTo>
                  <a:lnTo>
                    <a:pt x="5565" y="1563"/>
                  </a:lnTo>
                  <a:lnTo>
                    <a:pt x="5679" y="1792"/>
                  </a:lnTo>
                  <a:lnTo>
                    <a:pt x="5793" y="2097"/>
                  </a:lnTo>
                  <a:lnTo>
                    <a:pt x="5832" y="2363"/>
                  </a:lnTo>
                  <a:lnTo>
                    <a:pt x="5908" y="2668"/>
                  </a:lnTo>
                  <a:lnTo>
                    <a:pt x="5908" y="2973"/>
                  </a:lnTo>
                  <a:lnTo>
                    <a:pt x="5908" y="2973"/>
                  </a:lnTo>
                  <a:lnTo>
                    <a:pt x="5908" y="3240"/>
                  </a:lnTo>
                  <a:lnTo>
                    <a:pt x="5832" y="3545"/>
                  </a:lnTo>
                  <a:lnTo>
                    <a:pt x="5793" y="3850"/>
                  </a:lnTo>
                  <a:lnTo>
                    <a:pt x="5679" y="4116"/>
                  </a:lnTo>
                  <a:lnTo>
                    <a:pt x="5565" y="4345"/>
                  </a:lnTo>
                  <a:lnTo>
                    <a:pt x="5412" y="4612"/>
                  </a:lnTo>
                  <a:lnTo>
                    <a:pt x="5222" y="4841"/>
                  </a:lnTo>
                  <a:lnTo>
                    <a:pt x="5031" y="5031"/>
                  </a:lnTo>
                  <a:lnTo>
                    <a:pt x="4841" y="5222"/>
                  </a:lnTo>
                  <a:lnTo>
                    <a:pt x="4612" y="5412"/>
                  </a:lnTo>
                  <a:lnTo>
                    <a:pt x="4383" y="5527"/>
                  </a:lnTo>
                  <a:lnTo>
                    <a:pt x="4117" y="5679"/>
                  </a:lnTo>
                  <a:lnTo>
                    <a:pt x="3850" y="5755"/>
                  </a:lnTo>
                  <a:lnTo>
                    <a:pt x="3545" y="5831"/>
                  </a:lnTo>
                  <a:lnTo>
                    <a:pt x="3278" y="5870"/>
                  </a:lnTo>
                  <a:lnTo>
                    <a:pt x="2973" y="5908"/>
                  </a:lnTo>
                  <a:lnTo>
                    <a:pt x="2973" y="5908"/>
                  </a:lnTo>
                  <a:lnTo>
                    <a:pt x="2668" y="5870"/>
                  </a:lnTo>
                  <a:lnTo>
                    <a:pt x="2363" y="5831"/>
                  </a:lnTo>
                  <a:lnTo>
                    <a:pt x="2097" y="5755"/>
                  </a:lnTo>
                  <a:lnTo>
                    <a:pt x="1830" y="5679"/>
                  </a:lnTo>
                  <a:lnTo>
                    <a:pt x="1563" y="5527"/>
                  </a:lnTo>
                  <a:lnTo>
                    <a:pt x="1335" y="5412"/>
                  </a:lnTo>
                  <a:lnTo>
                    <a:pt x="1106" y="5222"/>
                  </a:lnTo>
                  <a:lnTo>
                    <a:pt x="877" y="5031"/>
                  </a:lnTo>
                  <a:lnTo>
                    <a:pt x="687" y="4841"/>
                  </a:lnTo>
                  <a:lnTo>
                    <a:pt x="534" y="4612"/>
                  </a:lnTo>
                  <a:lnTo>
                    <a:pt x="382" y="4345"/>
                  </a:lnTo>
                  <a:lnTo>
                    <a:pt x="267" y="4116"/>
                  </a:lnTo>
                  <a:lnTo>
                    <a:pt x="153" y="3850"/>
                  </a:lnTo>
                  <a:lnTo>
                    <a:pt x="77" y="3545"/>
                  </a:lnTo>
                  <a:lnTo>
                    <a:pt x="39" y="3240"/>
                  </a:lnTo>
                  <a:lnTo>
                    <a:pt x="1" y="2973"/>
                  </a:lnTo>
                  <a:lnTo>
                    <a:pt x="1" y="2973"/>
                  </a:lnTo>
                  <a:lnTo>
                    <a:pt x="39" y="2668"/>
                  </a:lnTo>
                  <a:lnTo>
                    <a:pt x="77" y="2363"/>
                  </a:lnTo>
                  <a:lnTo>
                    <a:pt x="153" y="2097"/>
                  </a:lnTo>
                  <a:lnTo>
                    <a:pt x="267" y="1792"/>
                  </a:lnTo>
                  <a:lnTo>
                    <a:pt x="382" y="1563"/>
                  </a:lnTo>
                  <a:lnTo>
                    <a:pt x="534" y="1296"/>
                  </a:lnTo>
                  <a:lnTo>
                    <a:pt x="687" y="1068"/>
                  </a:lnTo>
                  <a:lnTo>
                    <a:pt x="877" y="877"/>
                  </a:lnTo>
                  <a:lnTo>
                    <a:pt x="1106" y="687"/>
                  </a:lnTo>
                  <a:lnTo>
                    <a:pt x="1335" y="496"/>
                  </a:lnTo>
                  <a:lnTo>
                    <a:pt x="1563" y="382"/>
                  </a:lnTo>
                  <a:lnTo>
                    <a:pt x="1830" y="229"/>
                  </a:lnTo>
                  <a:lnTo>
                    <a:pt x="2097" y="153"/>
                  </a:lnTo>
                  <a:lnTo>
                    <a:pt x="2363" y="77"/>
                  </a:lnTo>
                  <a:lnTo>
                    <a:pt x="2668" y="39"/>
                  </a:lnTo>
                  <a:lnTo>
                    <a:pt x="2973" y="1"/>
                  </a:lnTo>
                  <a:lnTo>
                    <a:pt x="2973" y="1"/>
                  </a:lnTo>
                  <a:close/>
                </a:path>
              </a:pathLst>
            </a:custGeom>
            <a:noFill/>
            <a:ln w="143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37;p7">
              <a:extLst>
                <a:ext uri="{FF2B5EF4-FFF2-40B4-BE49-F238E27FC236}">
                  <a16:creationId xmlns:a16="http://schemas.microsoft.com/office/drawing/2014/main" id="{621BF80E-7117-454F-990A-9D80F08F1CB4}"/>
                </a:ext>
              </a:extLst>
            </p:cNvPr>
            <p:cNvSpPr/>
            <p:nvPr/>
          </p:nvSpPr>
          <p:spPr>
            <a:xfrm>
              <a:off x="6024200" y="1336875"/>
              <a:ext cx="28600" cy="59100"/>
            </a:xfrm>
            <a:custGeom>
              <a:avLst/>
              <a:gdLst/>
              <a:ahLst/>
              <a:cxnLst/>
              <a:rect l="l" t="t" r="r" b="b"/>
              <a:pathLst>
                <a:path w="1144" h="2364" fill="none" extrusionOk="0">
                  <a:moveTo>
                    <a:pt x="0" y="1"/>
                  </a:moveTo>
                  <a:lnTo>
                    <a:pt x="0" y="1792"/>
                  </a:lnTo>
                  <a:lnTo>
                    <a:pt x="1143" y="2364"/>
                  </a:lnTo>
                </a:path>
              </a:pathLst>
            </a:custGeom>
            <a:noFill/>
            <a:ln w="143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2" name="Elipse 31">
            <a:extLst>
              <a:ext uri="{FF2B5EF4-FFF2-40B4-BE49-F238E27FC236}">
                <a16:creationId xmlns:a16="http://schemas.microsoft.com/office/drawing/2014/main" id="{0258E00D-71F9-4789-AAF5-05FC192F91CF}"/>
              </a:ext>
            </a:extLst>
          </p:cNvPr>
          <p:cNvSpPr/>
          <p:nvPr/>
        </p:nvSpPr>
        <p:spPr>
          <a:xfrm>
            <a:off x="9548434" y="1420547"/>
            <a:ext cx="943356" cy="96228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33" name="Google Shape;167;p7">
            <a:extLst>
              <a:ext uri="{FF2B5EF4-FFF2-40B4-BE49-F238E27FC236}">
                <a16:creationId xmlns:a16="http://schemas.microsoft.com/office/drawing/2014/main" id="{AD8BF69A-C732-4381-8422-0B37B6C70818}"/>
              </a:ext>
            </a:extLst>
          </p:cNvPr>
          <p:cNvGrpSpPr/>
          <p:nvPr/>
        </p:nvGrpSpPr>
        <p:grpSpPr>
          <a:xfrm>
            <a:off x="9830265" y="1693194"/>
            <a:ext cx="415325" cy="415325"/>
            <a:chOff x="260975" y="3843575"/>
            <a:chExt cx="132450" cy="132450"/>
          </a:xfrm>
        </p:grpSpPr>
        <p:sp>
          <p:nvSpPr>
            <p:cNvPr id="34" name="Google Shape;168;p7">
              <a:extLst>
                <a:ext uri="{FF2B5EF4-FFF2-40B4-BE49-F238E27FC236}">
                  <a16:creationId xmlns:a16="http://schemas.microsoft.com/office/drawing/2014/main" id="{3E4441D0-306C-4751-A401-99E2FFFB8BA5}"/>
                </a:ext>
              </a:extLst>
            </p:cNvPr>
            <p:cNvSpPr/>
            <p:nvPr/>
          </p:nvSpPr>
          <p:spPr>
            <a:xfrm>
              <a:off x="260975" y="3843575"/>
              <a:ext cx="117225" cy="118150"/>
            </a:xfrm>
            <a:custGeom>
              <a:avLst/>
              <a:gdLst/>
              <a:ahLst/>
              <a:cxnLst/>
              <a:rect l="l" t="t" r="r" b="b"/>
              <a:pathLst>
                <a:path w="4689" h="4726" fill="none" extrusionOk="0">
                  <a:moveTo>
                    <a:pt x="2325" y="0"/>
                  </a:moveTo>
                  <a:lnTo>
                    <a:pt x="2325" y="0"/>
                  </a:lnTo>
                  <a:lnTo>
                    <a:pt x="2592" y="0"/>
                  </a:lnTo>
                  <a:lnTo>
                    <a:pt x="2821" y="38"/>
                  </a:lnTo>
                  <a:lnTo>
                    <a:pt x="3049" y="115"/>
                  </a:lnTo>
                  <a:lnTo>
                    <a:pt x="3278" y="191"/>
                  </a:lnTo>
                  <a:lnTo>
                    <a:pt x="3659" y="381"/>
                  </a:lnTo>
                  <a:lnTo>
                    <a:pt x="4002" y="686"/>
                  </a:lnTo>
                  <a:lnTo>
                    <a:pt x="4307" y="1029"/>
                  </a:lnTo>
                  <a:lnTo>
                    <a:pt x="4498" y="1449"/>
                  </a:lnTo>
                  <a:lnTo>
                    <a:pt x="4574" y="1639"/>
                  </a:lnTo>
                  <a:lnTo>
                    <a:pt x="4650" y="1868"/>
                  </a:lnTo>
                  <a:lnTo>
                    <a:pt x="4688" y="2096"/>
                  </a:lnTo>
                  <a:lnTo>
                    <a:pt x="4688" y="2363"/>
                  </a:lnTo>
                  <a:lnTo>
                    <a:pt x="4688" y="2363"/>
                  </a:lnTo>
                  <a:lnTo>
                    <a:pt x="4688" y="2592"/>
                  </a:lnTo>
                  <a:lnTo>
                    <a:pt x="4650" y="2820"/>
                  </a:lnTo>
                  <a:lnTo>
                    <a:pt x="4574" y="3049"/>
                  </a:lnTo>
                  <a:lnTo>
                    <a:pt x="4498" y="3278"/>
                  </a:lnTo>
                  <a:lnTo>
                    <a:pt x="4307" y="3659"/>
                  </a:lnTo>
                  <a:lnTo>
                    <a:pt x="4002" y="4002"/>
                  </a:lnTo>
                  <a:lnTo>
                    <a:pt x="3659" y="4307"/>
                  </a:lnTo>
                  <a:lnTo>
                    <a:pt x="3278" y="4535"/>
                  </a:lnTo>
                  <a:lnTo>
                    <a:pt x="3049" y="4612"/>
                  </a:lnTo>
                  <a:lnTo>
                    <a:pt x="2821" y="4650"/>
                  </a:lnTo>
                  <a:lnTo>
                    <a:pt x="2592" y="4688"/>
                  </a:lnTo>
                  <a:lnTo>
                    <a:pt x="2325" y="4726"/>
                  </a:lnTo>
                  <a:lnTo>
                    <a:pt x="2325" y="4726"/>
                  </a:lnTo>
                  <a:lnTo>
                    <a:pt x="2097" y="4688"/>
                  </a:lnTo>
                  <a:lnTo>
                    <a:pt x="1868" y="4650"/>
                  </a:lnTo>
                  <a:lnTo>
                    <a:pt x="1639" y="4612"/>
                  </a:lnTo>
                  <a:lnTo>
                    <a:pt x="1411" y="4535"/>
                  </a:lnTo>
                  <a:lnTo>
                    <a:pt x="1030" y="4307"/>
                  </a:lnTo>
                  <a:lnTo>
                    <a:pt x="687" y="4002"/>
                  </a:lnTo>
                  <a:lnTo>
                    <a:pt x="382" y="3659"/>
                  </a:lnTo>
                  <a:lnTo>
                    <a:pt x="153" y="3278"/>
                  </a:lnTo>
                  <a:lnTo>
                    <a:pt x="77" y="3049"/>
                  </a:lnTo>
                  <a:lnTo>
                    <a:pt x="39" y="2820"/>
                  </a:lnTo>
                  <a:lnTo>
                    <a:pt x="1" y="2592"/>
                  </a:lnTo>
                  <a:lnTo>
                    <a:pt x="1" y="2363"/>
                  </a:lnTo>
                  <a:lnTo>
                    <a:pt x="1" y="2363"/>
                  </a:lnTo>
                  <a:lnTo>
                    <a:pt x="1" y="2096"/>
                  </a:lnTo>
                  <a:lnTo>
                    <a:pt x="39" y="1868"/>
                  </a:lnTo>
                  <a:lnTo>
                    <a:pt x="77" y="1639"/>
                  </a:lnTo>
                  <a:lnTo>
                    <a:pt x="153" y="1449"/>
                  </a:lnTo>
                  <a:lnTo>
                    <a:pt x="382" y="1029"/>
                  </a:lnTo>
                  <a:lnTo>
                    <a:pt x="687" y="686"/>
                  </a:lnTo>
                  <a:lnTo>
                    <a:pt x="1030" y="381"/>
                  </a:lnTo>
                  <a:lnTo>
                    <a:pt x="1411" y="191"/>
                  </a:lnTo>
                  <a:lnTo>
                    <a:pt x="1639" y="115"/>
                  </a:lnTo>
                  <a:lnTo>
                    <a:pt x="1868" y="38"/>
                  </a:lnTo>
                  <a:lnTo>
                    <a:pt x="2097" y="0"/>
                  </a:lnTo>
                  <a:lnTo>
                    <a:pt x="2325" y="0"/>
                  </a:lnTo>
                  <a:lnTo>
                    <a:pt x="2325" y="0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169;p7">
              <a:extLst>
                <a:ext uri="{FF2B5EF4-FFF2-40B4-BE49-F238E27FC236}">
                  <a16:creationId xmlns:a16="http://schemas.microsoft.com/office/drawing/2014/main" id="{75E18777-D266-4078-9739-EACC855B348A}"/>
                </a:ext>
              </a:extLst>
            </p:cNvPr>
            <p:cNvSpPr/>
            <p:nvPr/>
          </p:nvSpPr>
          <p:spPr>
            <a:xfrm>
              <a:off x="361025" y="3943600"/>
              <a:ext cx="32400" cy="32425"/>
            </a:xfrm>
            <a:custGeom>
              <a:avLst/>
              <a:gdLst/>
              <a:ahLst/>
              <a:cxnLst/>
              <a:rect l="l" t="t" r="r" b="b"/>
              <a:pathLst>
                <a:path w="1296" h="1297" fill="none" extrusionOk="0">
                  <a:moveTo>
                    <a:pt x="1296" y="1297"/>
                  </a:moveTo>
                  <a:lnTo>
                    <a:pt x="0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79016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26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E9F99A6-C9D4-4D77-A80F-010DA0C477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pattFill prst="pct60">
            <a:fgClr>
              <a:schemeClr val="tx1"/>
            </a:fgClr>
            <a:bgClr>
              <a:schemeClr val="tx1">
                <a:lumMod val="65000"/>
                <a:lumOff val="35000"/>
              </a:schemeClr>
            </a:bgClr>
          </a:pattFill>
          <a:ln>
            <a:noFill/>
          </a:ln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4E99B792-C80F-4BA3-9537-F9DB3C717692}"/>
              </a:ext>
            </a:extLst>
          </p:cNvPr>
          <p:cNvSpPr txBox="1">
            <a:spLocks/>
          </p:cNvSpPr>
          <p:nvPr/>
        </p:nvSpPr>
        <p:spPr>
          <a:xfrm>
            <a:off x="4328830" y="1361917"/>
            <a:ext cx="4526544" cy="23689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r">
              <a:lnSpc>
                <a:spcPts val="5800"/>
              </a:lnSpc>
            </a:pPr>
            <a:r>
              <a:rPr lang="pt-BR" sz="6600" dirty="0"/>
              <a:t>Este é o </a:t>
            </a:r>
            <a:br>
              <a:rPr lang="pt-BR" sz="6600" dirty="0"/>
            </a:br>
            <a:r>
              <a:rPr lang="pt-BR" sz="6600" dirty="0"/>
              <a:t>título do</a:t>
            </a:r>
            <a:br>
              <a:rPr lang="pt-BR" sz="6600" dirty="0"/>
            </a:br>
            <a:r>
              <a:rPr lang="pt-BR" sz="6600" dirty="0"/>
              <a:t> </a:t>
            </a:r>
            <a:r>
              <a:rPr lang="pt-BR" sz="6600" b="1" dirty="0"/>
              <a:t>seu slide</a:t>
            </a:r>
          </a:p>
        </p:txBody>
      </p:sp>
      <p:sp>
        <p:nvSpPr>
          <p:cNvPr id="7" name="Espaço Reservado para Texto 9">
            <a:extLst>
              <a:ext uri="{FF2B5EF4-FFF2-40B4-BE49-F238E27FC236}">
                <a16:creationId xmlns:a16="http://schemas.microsoft.com/office/drawing/2014/main" id="{EBBEEDF3-CAFF-4D91-B379-27C418B23961}"/>
              </a:ext>
            </a:extLst>
          </p:cNvPr>
          <p:cNvSpPr txBox="1">
            <a:spLocks/>
          </p:cNvSpPr>
          <p:nvPr/>
        </p:nvSpPr>
        <p:spPr>
          <a:xfrm>
            <a:off x="4831503" y="3579920"/>
            <a:ext cx="4023871" cy="669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152400" indent="0" algn="l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81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800"/>
              </a:lnSpc>
            </a:pPr>
            <a:r>
              <a:rPr lang="pt-BR" sz="18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Barlow Condensed" panose="00000506000000000000" pitchFamily="2" charset="0"/>
              </a:rPr>
              <a:t>Subtítulo do seu slide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1A8C1100-2375-4F10-A99B-D69804EB7F5B}"/>
              </a:ext>
            </a:extLst>
          </p:cNvPr>
          <p:cNvSpPr/>
          <p:nvPr/>
        </p:nvSpPr>
        <p:spPr>
          <a:xfrm>
            <a:off x="10261888" y="1669432"/>
            <a:ext cx="1174992" cy="1198568"/>
          </a:xfrm>
          <a:prstGeom prst="ellipse">
            <a:avLst/>
          </a:prstGeom>
          <a:solidFill>
            <a:srgbClr val="426E92"/>
          </a:solidFill>
          <a:ln>
            <a:noFill/>
          </a:ln>
          <a:effectLst>
            <a:outerShdw blurRad="50800" dist="508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426E92"/>
              </a:solidFill>
            </a:endParaRPr>
          </a:p>
        </p:txBody>
      </p:sp>
      <p:grpSp>
        <p:nvGrpSpPr>
          <p:cNvPr id="27" name="Google Shape;35;p7">
            <a:extLst>
              <a:ext uri="{FF2B5EF4-FFF2-40B4-BE49-F238E27FC236}">
                <a16:creationId xmlns:a16="http://schemas.microsoft.com/office/drawing/2014/main" id="{C3D9BEF0-369F-4050-B5A6-7140374D6813}"/>
              </a:ext>
            </a:extLst>
          </p:cNvPr>
          <p:cNvGrpSpPr/>
          <p:nvPr/>
        </p:nvGrpSpPr>
        <p:grpSpPr>
          <a:xfrm>
            <a:off x="10479637" y="1898969"/>
            <a:ext cx="739494" cy="739494"/>
            <a:chOff x="5951775" y="1307350"/>
            <a:chExt cx="147700" cy="147700"/>
          </a:xfrm>
        </p:grpSpPr>
        <p:sp>
          <p:nvSpPr>
            <p:cNvPr id="28" name="Google Shape;36;p7">
              <a:extLst>
                <a:ext uri="{FF2B5EF4-FFF2-40B4-BE49-F238E27FC236}">
                  <a16:creationId xmlns:a16="http://schemas.microsoft.com/office/drawing/2014/main" id="{8C04B314-6B65-4340-9C69-7152A1584666}"/>
                </a:ext>
              </a:extLst>
            </p:cNvPr>
            <p:cNvSpPr/>
            <p:nvPr/>
          </p:nvSpPr>
          <p:spPr>
            <a:xfrm>
              <a:off x="5951775" y="1307350"/>
              <a:ext cx="147700" cy="147700"/>
            </a:xfrm>
            <a:custGeom>
              <a:avLst/>
              <a:gdLst/>
              <a:ahLst/>
              <a:cxnLst/>
              <a:rect l="l" t="t" r="r" b="b"/>
              <a:pathLst>
                <a:path w="5908" h="5908" fill="none" extrusionOk="0">
                  <a:moveTo>
                    <a:pt x="2973" y="1"/>
                  </a:moveTo>
                  <a:lnTo>
                    <a:pt x="2973" y="1"/>
                  </a:lnTo>
                  <a:lnTo>
                    <a:pt x="3278" y="39"/>
                  </a:lnTo>
                  <a:lnTo>
                    <a:pt x="3545" y="77"/>
                  </a:lnTo>
                  <a:lnTo>
                    <a:pt x="3850" y="153"/>
                  </a:lnTo>
                  <a:lnTo>
                    <a:pt x="4117" y="229"/>
                  </a:lnTo>
                  <a:lnTo>
                    <a:pt x="4383" y="382"/>
                  </a:lnTo>
                  <a:lnTo>
                    <a:pt x="4612" y="496"/>
                  </a:lnTo>
                  <a:lnTo>
                    <a:pt x="4841" y="687"/>
                  </a:lnTo>
                  <a:lnTo>
                    <a:pt x="5031" y="877"/>
                  </a:lnTo>
                  <a:lnTo>
                    <a:pt x="5222" y="1068"/>
                  </a:lnTo>
                  <a:lnTo>
                    <a:pt x="5412" y="1296"/>
                  </a:lnTo>
                  <a:lnTo>
                    <a:pt x="5565" y="1563"/>
                  </a:lnTo>
                  <a:lnTo>
                    <a:pt x="5679" y="1792"/>
                  </a:lnTo>
                  <a:lnTo>
                    <a:pt x="5793" y="2097"/>
                  </a:lnTo>
                  <a:lnTo>
                    <a:pt x="5832" y="2363"/>
                  </a:lnTo>
                  <a:lnTo>
                    <a:pt x="5908" y="2668"/>
                  </a:lnTo>
                  <a:lnTo>
                    <a:pt x="5908" y="2973"/>
                  </a:lnTo>
                  <a:lnTo>
                    <a:pt x="5908" y="2973"/>
                  </a:lnTo>
                  <a:lnTo>
                    <a:pt x="5908" y="3240"/>
                  </a:lnTo>
                  <a:lnTo>
                    <a:pt x="5832" y="3545"/>
                  </a:lnTo>
                  <a:lnTo>
                    <a:pt x="5793" y="3850"/>
                  </a:lnTo>
                  <a:lnTo>
                    <a:pt x="5679" y="4116"/>
                  </a:lnTo>
                  <a:lnTo>
                    <a:pt x="5565" y="4345"/>
                  </a:lnTo>
                  <a:lnTo>
                    <a:pt x="5412" y="4612"/>
                  </a:lnTo>
                  <a:lnTo>
                    <a:pt x="5222" y="4841"/>
                  </a:lnTo>
                  <a:lnTo>
                    <a:pt x="5031" y="5031"/>
                  </a:lnTo>
                  <a:lnTo>
                    <a:pt x="4841" y="5222"/>
                  </a:lnTo>
                  <a:lnTo>
                    <a:pt x="4612" y="5412"/>
                  </a:lnTo>
                  <a:lnTo>
                    <a:pt x="4383" y="5527"/>
                  </a:lnTo>
                  <a:lnTo>
                    <a:pt x="4117" y="5679"/>
                  </a:lnTo>
                  <a:lnTo>
                    <a:pt x="3850" y="5755"/>
                  </a:lnTo>
                  <a:lnTo>
                    <a:pt x="3545" y="5831"/>
                  </a:lnTo>
                  <a:lnTo>
                    <a:pt x="3278" y="5870"/>
                  </a:lnTo>
                  <a:lnTo>
                    <a:pt x="2973" y="5908"/>
                  </a:lnTo>
                  <a:lnTo>
                    <a:pt x="2973" y="5908"/>
                  </a:lnTo>
                  <a:lnTo>
                    <a:pt x="2668" y="5870"/>
                  </a:lnTo>
                  <a:lnTo>
                    <a:pt x="2363" y="5831"/>
                  </a:lnTo>
                  <a:lnTo>
                    <a:pt x="2097" y="5755"/>
                  </a:lnTo>
                  <a:lnTo>
                    <a:pt x="1830" y="5679"/>
                  </a:lnTo>
                  <a:lnTo>
                    <a:pt x="1563" y="5527"/>
                  </a:lnTo>
                  <a:lnTo>
                    <a:pt x="1335" y="5412"/>
                  </a:lnTo>
                  <a:lnTo>
                    <a:pt x="1106" y="5222"/>
                  </a:lnTo>
                  <a:lnTo>
                    <a:pt x="877" y="5031"/>
                  </a:lnTo>
                  <a:lnTo>
                    <a:pt x="687" y="4841"/>
                  </a:lnTo>
                  <a:lnTo>
                    <a:pt x="534" y="4612"/>
                  </a:lnTo>
                  <a:lnTo>
                    <a:pt x="382" y="4345"/>
                  </a:lnTo>
                  <a:lnTo>
                    <a:pt x="267" y="4116"/>
                  </a:lnTo>
                  <a:lnTo>
                    <a:pt x="153" y="3850"/>
                  </a:lnTo>
                  <a:lnTo>
                    <a:pt x="77" y="3545"/>
                  </a:lnTo>
                  <a:lnTo>
                    <a:pt x="39" y="3240"/>
                  </a:lnTo>
                  <a:lnTo>
                    <a:pt x="1" y="2973"/>
                  </a:lnTo>
                  <a:lnTo>
                    <a:pt x="1" y="2973"/>
                  </a:lnTo>
                  <a:lnTo>
                    <a:pt x="39" y="2668"/>
                  </a:lnTo>
                  <a:lnTo>
                    <a:pt x="77" y="2363"/>
                  </a:lnTo>
                  <a:lnTo>
                    <a:pt x="153" y="2097"/>
                  </a:lnTo>
                  <a:lnTo>
                    <a:pt x="267" y="1792"/>
                  </a:lnTo>
                  <a:lnTo>
                    <a:pt x="382" y="1563"/>
                  </a:lnTo>
                  <a:lnTo>
                    <a:pt x="534" y="1296"/>
                  </a:lnTo>
                  <a:lnTo>
                    <a:pt x="687" y="1068"/>
                  </a:lnTo>
                  <a:lnTo>
                    <a:pt x="877" y="877"/>
                  </a:lnTo>
                  <a:lnTo>
                    <a:pt x="1106" y="687"/>
                  </a:lnTo>
                  <a:lnTo>
                    <a:pt x="1335" y="496"/>
                  </a:lnTo>
                  <a:lnTo>
                    <a:pt x="1563" y="382"/>
                  </a:lnTo>
                  <a:lnTo>
                    <a:pt x="1830" y="229"/>
                  </a:lnTo>
                  <a:lnTo>
                    <a:pt x="2097" y="153"/>
                  </a:lnTo>
                  <a:lnTo>
                    <a:pt x="2363" y="77"/>
                  </a:lnTo>
                  <a:lnTo>
                    <a:pt x="2668" y="39"/>
                  </a:lnTo>
                  <a:lnTo>
                    <a:pt x="2973" y="1"/>
                  </a:lnTo>
                  <a:lnTo>
                    <a:pt x="2973" y="1"/>
                  </a:lnTo>
                  <a:close/>
                </a:path>
              </a:pathLst>
            </a:custGeom>
            <a:noFill/>
            <a:ln w="143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37;p7">
              <a:extLst>
                <a:ext uri="{FF2B5EF4-FFF2-40B4-BE49-F238E27FC236}">
                  <a16:creationId xmlns:a16="http://schemas.microsoft.com/office/drawing/2014/main" id="{621BF80E-7117-454F-990A-9D80F08F1CB4}"/>
                </a:ext>
              </a:extLst>
            </p:cNvPr>
            <p:cNvSpPr/>
            <p:nvPr/>
          </p:nvSpPr>
          <p:spPr>
            <a:xfrm>
              <a:off x="6024200" y="1336875"/>
              <a:ext cx="28600" cy="59100"/>
            </a:xfrm>
            <a:custGeom>
              <a:avLst/>
              <a:gdLst/>
              <a:ahLst/>
              <a:cxnLst/>
              <a:rect l="l" t="t" r="r" b="b"/>
              <a:pathLst>
                <a:path w="1144" h="2364" fill="none" extrusionOk="0">
                  <a:moveTo>
                    <a:pt x="0" y="1"/>
                  </a:moveTo>
                  <a:lnTo>
                    <a:pt x="0" y="1792"/>
                  </a:lnTo>
                  <a:lnTo>
                    <a:pt x="1143" y="2364"/>
                  </a:lnTo>
                </a:path>
              </a:pathLst>
            </a:custGeom>
            <a:noFill/>
            <a:ln w="143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2" name="Elipse 31">
            <a:extLst>
              <a:ext uri="{FF2B5EF4-FFF2-40B4-BE49-F238E27FC236}">
                <a16:creationId xmlns:a16="http://schemas.microsoft.com/office/drawing/2014/main" id="{0258E00D-71F9-4789-AAF5-05FC192F91CF}"/>
              </a:ext>
            </a:extLst>
          </p:cNvPr>
          <p:cNvSpPr/>
          <p:nvPr/>
        </p:nvSpPr>
        <p:spPr>
          <a:xfrm>
            <a:off x="9548434" y="1210997"/>
            <a:ext cx="943356" cy="96228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33" name="Google Shape;167;p7">
            <a:extLst>
              <a:ext uri="{FF2B5EF4-FFF2-40B4-BE49-F238E27FC236}">
                <a16:creationId xmlns:a16="http://schemas.microsoft.com/office/drawing/2014/main" id="{AD8BF69A-C732-4381-8422-0B37B6C70818}"/>
              </a:ext>
            </a:extLst>
          </p:cNvPr>
          <p:cNvGrpSpPr/>
          <p:nvPr/>
        </p:nvGrpSpPr>
        <p:grpSpPr>
          <a:xfrm>
            <a:off x="9830265" y="1483644"/>
            <a:ext cx="415325" cy="415325"/>
            <a:chOff x="260975" y="3843575"/>
            <a:chExt cx="132450" cy="132450"/>
          </a:xfrm>
        </p:grpSpPr>
        <p:sp>
          <p:nvSpPr>
            <p:cNvPr id="34" name="Google Shape;168;p7">
              <a:extLst>
                <a:ext uri="{FF2B5EF4-FFF2-40B4-BE49-F238E27FC236}">
                  <a16:creationId xmlns:a16="http://schemas.microsoft.com/office/drawing/2014/main" id="{3E4441D0-306C-4751-A401-99E2FFFB8BA5}"/>
                </a:ext>
              </a:extLst>
            </p:cNvPr>
            <p:cNvSpPr/>
            <p:nvPr/>
          </p:nvSpPr>
          <p:spPr>
            <a:xfrm>
              <a:off x="260975" y="3843575"/>
              <a:ext cx="117225" cy="118150"/>
            </a:xfrm>
            <a:custGeom>
              <a:avLst/>
              <a:gdLst/>
              <a:ahLst/>
              <a:cxnLst/>
              <a:rect l="l" t="t" r="r" b="b"/>
              <a:pathLst>
                <a:path w="4689" h="4726" fill="none" extrusionOk="0">
                  <a:moveTo>
                    <a:pt x="2325" y="0"/>
                  </a:moveTo>
                  <a:lnTo>
                    <a:pt x="2325" y="0"/>
                  </a:lnTo>
                  <a:lnTo>
                    <a:pt x="2592" y="0"/>
                  </a:lnTo>
                  <a:lnTo>
                    <a:pt x="2821" y="38"/>
                  </a:lnTo>
                  <a:lnTo>
                    <a:pt x="3049" y="115"/>
                  </a:lnTo>
                  <a:lnTo>
                    <a:pt x="3278" y="191"/>
                  </a:lnTo>
                  <a:lnTo>
                    <a:pt x="3659" y="381"/>
                  </a:lnTo>
                  <a:lnTo>
                    <a:pt x="4002" y="686"/>
                  </a:lnTo>
                  <a:lnTo>
                    <a:pt x="4307" y="1029"/>
                  </a:lnTo>
                  <a:lnTo>
                    <a:pt x="4498" y="1449"/>
                  </a:lnTo>
                  <a:lnTo>
                    <a:pt x="4574" y="1639"/>
                  </a:lnTo>
                  <a:lnTo>
                    <a:pt x="4650" y="1868"/>
                  </a:lnTo>
                  <a:lnTo>
                    <a:pt x="4688" y="2096"/>
                  </a:lnTo>
                  <a:lnTo>
                    <a:pt x="4688" y="2363"/>
                  </a:lnTo>
                  <a:lnTo>
                    <a:pt x="4688" y="2363"/>
                  </a:lnTo>
                  <a:lnTo>
                    <a:pt x="4688" y="2592"/>
                  </a:lnTo>
                  <a:lnTo>
                    <a:pt x="4650" y="2820"/>
                  </a:lnTo>
                  <a:lnTo>
                    <a:pt x="4574" y="3049"/>
                  </a:lnTo>
                  <a:lnTo>
                    <a:pt x="4498" y="3278"/>
                  </a:lnTo>
                  <a:lnTo>
                    <a:pt x="4307" y="3659"/>
                  </a:lnTo>
                  <a:lnTo>
                    <a:pt x="4002" y="4002"/>
                  </a:lnTo>
                  <a:lnTo>
                    <a:pt x="3659" y="4307"/>
                  </a:lnTo>
                  <a:lnTo>
                    <a:pt x="3278" y="4535"/>
                  </a:lnTo>
                  <a:lnTo>
                    <a:pt x="3049" y="4612"/>
                  </a:lnTo>
                  <a:lnTo>
                    <a:pt x="2821" y="4650"/>
                  </a:lnTo>
                  <a:lnTo>
                    <a:pt x="2592" y="4688"/>
                  </a:lnTo>
                  <a:lnTo>
                    <a:pt x="2325" y="4726"/>
                  </a:lnTo>
                  <a:lnTo>
                    <a:pt x="2325" y="4726"/>
                  </a:lnTo>
                  <a:lnTo>
                    <a:pt x="2097" y="4688"/>
                  </a:lnTo>
                  <a:lnTo>
                    <a:pt x="1868" y="4650"/>
                  </a:lnTo>
                  <a:lnTo>
                    <a:pt x="1639" y="4612"/>
                  </a:lnTo>
                  <a:lnTo>
                    <a:pt x="1411" y="4535"/>
                  </a:lnTo>
                  <a:lnTo>
                    <a:pt x="1030" y="4307"/>
                  </a:lnTo>
                  <a:lnTo>
                    <a:pt x="687" y="4002"/>
                  </a:lnTo>
                  <a:lnTo>
                    <a:pt x="382" y="3659"/>
                  </a:lnTo>
                  <a:lnTo>
                    <a:pt x="153" y="3278"/>
                  </a:lnTo>
                  <a:lnTo>
                    <a:pt x="77" y="3049"/>
                  </a:lnTo>
                  <a:lnTo>
                    <a:pt x="39" y="2820"/>
                  </a:lnTo>
                  <a:lnTo>
                    <a:pt x="1" y="2592"/>
                  </a:lnTo>
                  <a:lnTo>
                    <a:pt x="1" y="2363"/>
                  </a:lnTo>
                  <a:lnTo>
                    <a:pt x="1" y="2363"/>
                  </a:lnTo>
                  <a:lnTo>
                    <a:pt x="1" y="2096"/>
                  </a:lnTo>
                  <a:lnTo>
                    <a:pt x="39" y="1868"/>
                  </a:lnTo>
                  <a:lnTo>
                    <a:pt x="77" y="1639"/>
                  </a:lnTo>
                  <a:lnTo>
                    <a:pt x="153" y="1449"/>
                  </a:lnTo>
                  <a:lnTo>
                    <a:pt x="382" y="1029"/>
                  </a:lnTo>
                  <a:lnTo>
                    <a:pt x="687" y="686"/>
                  </a:lnTo>
                  <a:lnTo>
                    <a:pt x="1030" y="381"/>
                  </a:lnTo>
                  <a:lnTo>
                    <a:pt x="1411" y="191"/>
                  </a:lnTo>
                  <a:lnTo>
                    <a:pt x="1639" y="115"/>
                  </a:lnTo>
                  <a:lnTo>
                    <a:pt x="1868" y="38"/>
                  </a:lnTo>
                  <a:lnTo>
                    <a:pt x="2097" y="0"/>
                  </a:lnTo>
                  <a:lnTo>
                    <a:pt x="2325" y="0"/>
                  </a:lnTo>
                  <a:lnTo>
                    <a:pt x="2325" y="0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169;p7">
              <a:extLst>
                <a:ext uri="{FF2B5EF4-FFF2-40B4-BE49-F238E27FC236}">
                  <a16:creationId xmlns:a16="http://schemas.microsoft.com/office/drawing/2014/main" id="{75E18777-D266-4078-9739-EACC855B348A}"/>
                </a:ext>
              </a:extLst>
            </p:cNvPr>
            <p:cNvSpPr/>
            <p:nvPr/>
          </p:nvSpPr>
          <p:spPr>
            <a:xfrm>
              <a:off x="361025" y="3943600"/>
              <a:ext cx="32400" cy="32425"/>
            </a:xfrm>
            <a:custGeom>
              <a:avLst/>
              <a:gdLst/>
              <a:ahLst/>
              <a:cxnLst/>
              <a:rect l="l" t="t" r="r" b="b"/>
              <a:pathLst>
                <a:path w="1296" h="1297" fill="none" extrusionOk="0">
                  <a:moveTo>
                    <a:pt x="1296" y="1297"/>
                  </a:moveTo>
                  <a:lnTo>
                    <a:pt x="0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0" name="Elipse 29">
            <a:extLst>
              <a:ext uri="{FF2B5EF4-FFF2-40B4-BE49-F238E27FC236}">
                <a16:creationId xmlns:a16="http://schemas.microsoft.com/office/drawing/2014/main" id="{7DEC16A3-8873-40D8-A602-126E8C09848C}"/>
              </a:ext>
            </a:extLst>
          </p:cNvPr>
          <p:cNvSpPr/>
          <p:nvPr/>
        </p:nvSpPr>
        <p:spPr>
          <a:xfrm>
            <a:off x="10713172" y="381631"/>
            <a:ext cx="943356" cy="96228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31" name="Google Shape;409;p7">
            <a:extLst>
              <a:ext uri="{FF2B5EF4-FFF2-40B4-BE49-F238E27FC236}">
                <a16:creationId xmlns:a16="http://schemas.microsoft.com/office/drawing/2014/main" id="{88A29A70-1A9A-4937-B70F-79A30AF2AF35}"/>
              </a:ext>
            </a:extLst>
          </p:cNvPr>
          <p:cNvGrpSpPr/>
          <p:nvPr/>
        </p:nvGrpSpPr>
        <p:grpSpPr>
          <a:xfrm>
            <a:off x="10903602" y="601473"/>
            <a:ext cx="541309" cy="552171"/>
            <a:chOff x="4684625" y="1307350"/>
            <a:chExt cx="147700" cy="147700"/>
          </a:xfrm>
        </p:grpSpPr>
        <p:sp>
          <p:nvSpPr>
            <p:cNvPr id="36" name="Google Shape;410;p7">
              <a:extLst>
                <a:ext uri="{FF2B5EF4-FFF2-40B4-BE49-F238E27FC236}">
                  <a16:creationId xmlns:a16="http://schemas.microsoft.com/office/drawing/2014/main" id="{B4CEAE81-FA49-4A83-9DD8-CB9F2CEC0116}"/>
                </a:ext>
              </a:extLst>
            </p:cNvPr>
            <p:cNvSpPr/>
            <p:nvPr/>
          </p:nvSpPr>
          <p:spPr>
            <a:xfrm>
              <a:off x="4684625" y="1307350"/>
              <a:ext cx="147700" cy="147700"/>
            </a:xfrm>
            <a:custGeom>
              <a:avLst/>
              <a:gdLst/>
              <a:ahLst/>
              <a:cxnLst/>
              <a:rect l="l" t="t" r="r" b="b"/>
              <a:pathLst>
                <a:path w="5908" h="5908" fill="none" extrusionOk="0">
                  <a:moveTo>
                    <a:pt x="5907" y="2668"/>
                  </a:moveTo>
                  <a:lnTo>
                    <a:pt x="5907" y="2935"/>
                  </a:lnTo>
                  <a:lnTo>
                    <a:pt x="5907" y="2935"/>
                  </a:lnTo>
                  <a:lnTo>
                    <a:pt x="5869" y="3392"/>
                  </a:lnTo>
                  <a:lnTo>
                    <a:pt x="5755" y="3850"/>
                  </a:lnTo>
                  <a:lnTo>
                    <a:pt x="5602" y="4269"/>
                  </a:lnTo>
                  <a:lnTo>
                    <a:pt x="5374" y="4650"/>
                  </a:lnTo>
                  <a:lnTo>
                    <a:pt x="5107" y="4993"/>
                  </a:lnTo>
                  <a:lnTo>
                    <a:pt x="4764" y="5298"/>
                  </a:lnTo>
                  <a:lnTo>
                    <a:pt x="4383" y="5565"/>
                  </a:lnTo>
                  <a:lnTo>
                    <a:pt x="3964" y="5717"/>
                  </a:lnTo>
                  <a:lnTo>
                    <a:pt x="3964" y="5717"/>
                  </a:lnTo>
                  <a:lnTo>
                    <a:pt x="3506" y="5831"/>
                  </a:lnTo>
                  <a:lnTo>
                    <a:pt x="3087" y="5908"/>
                  </a:lnTo>
                  <a:lnTo>
                    <a:pt x="2668" y="5870"/>
                  </a:lnTo>
                  <a:lnTo>
                    <a:pt x="2249" y="5831"/>
                  </a:lnTo>
                  <a:lnTo>
                    <a:pt x="1868" y="5679"/>
                  </a:lnTo>
                  <a:lnTo>
                    <a:pt x="1525" y="5527"/>
                  </a:lnTo>
                  <a:lnTo>
                    <a:pt x="1182" y="5298"/>
                  </a:lnTo>
                  <a:lnTo>
                    <a:pt x="915" y="5069"/>
                  </a:lnTo>
                  <a:lnTo>
                    <a:pt x="648" y="4764"/>
                  </a:lnTo>
                  <a:lnTo>
                    <a:pt x="419" y="4459"/>
                  </a:lnTo>
                  <a:lnTo>
                    <a:pt x="229" y="4078"/>
                  </a:lnTo>
                  <a:lnTo>
                    <a:pt x="114" y="3697"/>
                  </a:lnTo>
                  <a:lnTo>
                    <a:pt x="38" y="3316"/>
                  </a:lnTo>
                  <a:lnTo>
                    <a:pt x="0" y="2897"/>
                  </a:lnTo>
                  <a:lnTo>
                    <a:pt x="38" y="2478"/>
                  </a:lnTo>
                  <a:lnTo>
                    <a:pt x="153" y="2020"/>
                  </a:lnTo>
                  <a:lnTo>
                    <a:pt x="153" y="2020"/>
                  </a:lnTo>
                  <a:lnTo>
                    <a:pt x="305" y="1677"/>
                  </a:lnTo>
                  <a:lnTo>
                    <a:pt x="496" y="1334"/>
                  </a:lnTo>
                  <a:lnTo>
                    <a:pt x="724" y="1030"/>
                  </a:lnTo>
                  <a:lnTo>
                    <a:pt x="991" y="763"/>
                  </a:lnTo>
                  <a:lnTo>
                    <a:pt x="991" y="763"/>
                  </a:lnTo>
                  <a:lnTo>
                    <a:pt x="1372" y="496"/>
                  </a:lnTo>
                  <a:lnTo>
                    <a:pt x="1753" y="267"/>
                  </a:lnTo>
                  <a:lnTo>
                    <a:pt x="2134" y="115"/>
                  </a:lnTo>
                  <a:lnTo>
                    <a:pt x="2554" y="39"/>
                  </a:lnTo>
                  <a:lnTo>
                    <a:pt x="2973" y="1"/>
                  </a:lnTo>
                  <a:lnTo>
                    <a:pt x="3354" y="39"/>
                  </a:lnTo>
                  <a:lnTo>
                    <a:pt x="3773" y="115"/>
                  </a:lnTo>
                  <a:lnTo>
                    <a:pt x="4154" y="267"/>
                  </a:lnTo>
                </a:path>
              </a:pathLst>
            </a:custGeom>
            <a:noFill/>
            <a:ln w="1905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411;p7">
              <a:extLst>
                <a:ext uri="{FF2B5EF4-FFF2-40B4-BE49-F238E27FC236}">
                  <a16:creationId xmlns:a16="http://schemas.microsoft.com/office/drawing/2014/main" id="{47B517F3-F8AB-42EE-B838-A8D6210277BD}"/>
                </a:ext>
              </a:extLst>
            </p:cNvPr>
            <p:cNvSpPr/>
            <p:nvPr/>
          </p:nvSpPr>
          <p:spPr>
            <a:xfrm>
              <a:off x="4736075" y="1322600"/>
              <a:ext cx="96250" cy="73375"/>
            </a:xfrm>
            <a:custGeom>
              <a:avLst/>
              <a:gdLst/>
              <a:ahLst/>
              <a:cxnLst/>
              <a:rect l="l" t="t" r="r" b="b"/>
              <a:pathLst>
                <a:path w="3850" h="2935" fill="none" extrusionOk="0">
                  <a:moveTo>
                    <a:pt x="3849" y="0"/>
                  </a:moveTo>
                  <a:lnTo>
                    <a:pt x="915" y="2935"/>
                  </a:lnTo>
                  <a:lnTo>
                    <a:pt x="0" y="2058"/>
                  </a:lnTo>
                </a:path>
              </a:pathLst>
            </a:custGeom>
            <a:noFill/>
            <a:ln w="1905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44901430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F4A6F55-D829-4A9B-8E1A-3842E6380A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FC532A7E-26EF-49EF-82AC-B6EEE53FB127}"/>
              </a:ext>
            </a:extLst>
          </p:cNvPr>
          <p:cNvCxnSpPr>
            <a:cxnSpLocks/>
            <a:endCxn id="8" idx="6"/>
          </p:cNvCxnSpPr>
          <p:nvPr/>
        </p:nvCxnSpPr>
        <p:spPr>
          <a:xfrm>
            <a:off x="0" y="1948535"/>
            <a:ext cx="8017278" cy="7139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>
            <a:extLst>
              <a:ext uri="{FF2B5EF4-FFF2-40B4-BE49-F238E27FC236}">
                <a16:creationId xmlns:a16="http://schemas.microsoft.com/office/drawing/2014/main" id="{4E99B792-C80F-4BA3-9537-F9DB3C717692}"/>
              </a:ext>
            </a:extLst>
          </p:cNvPr>
          <p:cNvSpPr txBox="1">
            <a:spLocks/>
          </p:cNvSpPr>
          <p:nvPr/>
        </p:nvSpPr>
        <p:spPr>
          <a:xfrm>
            <a:off x="1218007" y="380258"/>
            <a:ext cx="6430599" cy="12145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4800"/>
              </a:lnSpc>
            </a:pPr>
            <a:r>
              <a:rPr lang="pt-BR" sz="4800" dirty="0"/>
              <a:t>Escreva aqui o título </a:t>
            </a:r>
            <a:br>
              <a:rPr lang="pt-BR" sz="4800" dirty="0"/>
            </a:br>
            <a:r>
              <a:rPr lang="pt-BR" sz="4800" dirty="0"/>
              <a:t>da </a:t>
            </a:r>
            <a:r>
              <a:rPr lang="pt-BR" sz="4800" b="1" dirty="0"/>
              <a:t>sua apresentação</a:t>
            </a:r>
          </a:p>
        </p:txBody>
      </p:sp>
      <p:sp>
        <p:nvSpPr>
          <p:cNvPr id="7" name="Espaço Reservado para Texto 9">
            <a:extLst>
              <a:ext uri="{FF2B5EF4-FFF2-40B4-BE49-F238E27FC236}">
                <a16:creationId xmlns:a16="http://schemas.microsoft.com/office/drawing/2014/main" id="{EBBEEDF3-CAFF-4D91-B379-27C418B23961}"/>
              </a:ext>
            </a:extLst>
          </p:cNvPr>
          <p:cNvSpPr txBox="1">
            <a:spLocks/>
          </p:cNvSpPr>
          <p:nvPr/>
        </p:nvSpPr>
        <p:spPr>
          <a:xfrm>
            <a:off x="1218007" y="2634353"/>
            <a:ext cx="4595557" cy="358308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pt-BR"/>
            </a:defPPr>
            <a:lvl1pPr marL="152400" indent="0" algn="l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81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</a:pP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Lorem ipsum dolor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sit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amet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, consectetur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adipiscing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elit.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Aliquam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suscipit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suscipit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magna, ut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sagittis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ante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rhoncus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quis.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Nulla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ultrices urna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nec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risus mattis, non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pretium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libero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accumsan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. Nam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vestibulum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vehicula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ante. Integer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maximus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sapien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a ornare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hendrerit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.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Suspendisse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commodo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tellus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est.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Donec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a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tortor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leo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.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Orci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varius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natoque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penatibus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et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magnis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dis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parturient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montes,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nascetur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ridiculus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mus.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9311B08B-35D8-4A84-A6CD-92252F1206F2}"/>
              </a:ext>
            </a:extLst>
          </p:cNvPr>
          <p:cNvSpPr/>
          <p:nvPr/>
        </p:nvSpPr>
        <p:spPr>
          <a:xfrm>
            <a:off x="7073922" y="1474532"/>
            <a:ext cx="943356" cy="96228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9" name="Google Shape;409;p7">
            <a:extLst>
              <a:ext uri="{FF2B5EF4-FFF2-40B4-BE49-F238E27FC236}">
                <a16:creationId xmlns:a16="http://schemas.microsoft.com/office/drawing/2014/main" id="{47129102-2924-4319-A573-6CC61403B14E}"/>
              </a:ext>
            </a:extLst>
          </p:cNvPr>
          <p:cNvGrpSpPr/>
          <p:nvPr/>
        </p:nvGrpSpPr>
        <p:grpSpPr>
          <a:xfrm>
            <a:off x="7264884" y="1694374"/>
            <a:ext cx="541309" cy="552171"/>
            <a:chOff x="4684625" y="1307350"/>
            <a:chExt cx="147700" cy="147700"/>
          </a:xfrm>
        </p:grpSpPr>
        <p:sp>
          <p:nvSpPr>
            <p:cNvPr id="10" name="Google Shape;410;p7">
              <a:extLst>
                <a:ext uri="{FF2B5EF4-FFF2-40B4-BE49-F238E27FC236}">
                  <a16:creationId xmlns:a16="http://schemas.microsoft.com/office/drawing/2014/main" id="{9ACB4D09-77CF-4B32-85BD-832F2A07DD39}"/>
                </a:ext>
              </a:extLst>
            </p:cNvPr>
            <p:cNvSpPr/>
            <p:nvPr/>
          </p:nvSpPr>
          <p:spPr>
            <a:xfrm>
              <a:off x="4684625" y="1307350"/>
              <a:ext cx="147700" cy="147700"/>
            </a:xfrm>
            <a:custGeom>
              <a:avLst/>
              <a:gdLst/>
              <a:ahLst/>
              <a:cxnLst/>
              <a:rect l="l" t="t" r="r" b="b"/>
              <a:pathLst>
                <a:path w="5908" h="5908" fill="none" extrusionOk="0">
                  <a:moveTo>
                    <a:pt x="5907" y="2668"/>
                  </a:moveTo>
                  <a:lnTo>
                    <a:pt x="5907" y="2935"/>
                  </a:lnTo>
                  <a:lnTo>
                    <a:pt x="5907" y="2935"/>
                  </a:lnTo>
                  <a:lnTo>
                    <a:pt x="5869" y="3392"/>
                  </a:lnTo>
                  <a:lnTo>
                    <a:pt x="5755" y="3850"/>
                  </a:lnTo>
                  <a:lnTo>
                    <a:pt x="5602" y="4269"/>
                  </a:lnTo>
                  <a:lnTo>
                    <a:pt x="5374" y="4650"/>
                  </a:lnTo>
                  <a:lnTo>
                    <a:pt x="5107" y="4993"/>
                  </a:lnTo>
                  <a:lnTo>
                    <a:pt x="4764" y="5298"/>
                  </a:lnTo>
                  <a:lnTo>
                    <a:pt x="4383" y="5565"/>
                  </a:lnTo>
                  <a:lnTo>
                    <a:pt x="3964" y="5717"/>
                  </a:lnTo>
                  <a:lnTo>
                    <a:pt x="3964" y="5717"/>
                  </a:lnTo>
                  <a:lnTo>
                    <a:pt x="3506" y="5831"/>
                  </a:lnTo>
                  <a:lnTo>
                    <a:pt x="3087" y="5908"/>
                  </a:lnTo>
                  <a:lnTo>
                    <a:pt x="2668" y="5870"/>
                  </a:lnTo>
                  <a:lnTo>
                    <a:pt x="2249" y="5831"/>
                  </a:lnTo>
                  <a:lnTo>
                    <a:pt x="1868" y="5679"/>
                  </a:lnTo>
                  <a:lnTo>
                    <a:pt x="1525" y="5527"/>
                  </a:lnTo>
                  <a:lnTo>
                    <a:pt x="1182" y="5298"/>
                  </a:lnTo>
                  <a:lnTo>
                    <a:pt x="915" y="5069"/>
                  </a:lnTo>
                  <a:lnTo>
                    <a:pt x="648" y="4764"/>
                  </a:lnTo>
                  <a:lnTo>
                    <a:pt x="419" y="4459"/>
                  </a:lnTo>
                  <a:lnTo>
                    <a:pt x="229" y="4078"/>
                  </a:lnTo>
                  <a:lnTo>
                    <a:pt x="114" y="3697"/>
                  </a:lnTo>
                  <a:lnTo>
                    <a:pt x="38" y="3316"/>
                  </a:lnTo>
                  <a:lnTo>
                    <a:pt x="0" y="2897"/>
                  </a:lnTo>
                  <a:lnTo>
                    <a:pt x="38" y="2478"/>
                  </a:lnTo>
                  <a:lnTo>
                    <a:pt x="153" y="2020"/>
                  </a:lnTo>
                  <a:lnTo>
                    <a:pt x="153" y="2020"/>
                  </a:lnTo>
                  <a:lnTo>
                    <a:pt x="305" y="1677"/>
                  </a:lnTo>
                  <a:lnTo>
                    <a:pt x="496" y="1334"/>
                  </a:lnTo>
                  <a:lnTo>
                    <a:pt x="724" y="1030"/>
                  </a:lnTo>
                  <a:lnTo>
                    <a:pt x="991" y="763"/>
                  </a:lnTo>
                  <a:lnTo>
                    <a:pt x="991" y="763"/>
                  </a:lnTo>
                  <a:lnTo>
                    <a:pt x="1372" y="496"/>
                  </a:lnTo>
                  <a:lnTo>
                    <a:pt x="1753" y="267"/>
                  </a:lnTo>
                  <a:lnTo>
                    <a:pt x="2134" y="115"/>
                  </a:lnTo>
                  <a:lnTo>
                    <a:pt x="2554" y="39"/>
                  </a:lnTo>
                  <a:lnTo>
                    <a:pt x="2973" y="1"/>
                  </a:lnTo>
                  <a:lnTo>
                    <a:pt x="3354" y="39"/>
                  </a:lnTo>
                  <a:lnTo>
                    <a:pt x="3773" y="115"/>
                  </a:lnTo>
                  <a:lnTo>
                    <a:pt x="4154" y="267"/>
                  </a:lnTo>
                </a:path>
              </a:pathLst>
            </a:custGeom>
            <a:noFill/>
            <a:ln w="1905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411;p7">
              <a:extLst>
                <a:ext uri="{FF2B5EF4-FFF2-40B4-BE49-F238E27FC236}">
                  <a16:creationId xmlns:a16="http://schemas.microsoft.com/office/drawing/2014/main" id="{62BE0D97-6AAF-4685-B187-DF1B033BBDF8}"/>
                </a:ext>
              </a:extLst>
            </p:cNvPr>
            <p:cNvSpPr/>
            <p:nvPr/>
          </p:nvSpPr>
          <p:spPr>
            <a:xfrm>
              <a:off x="4736075" y="1322600"/>
              <a:ext cx="96250" cy="73375"/>
            </a:xfrm>
            <a:custGeom>
              <a:avLst/>
              <a:gdLst/>
              <a:ahLst/>
              <a:cxnLst/>
              <a:rect l="l" t="t" r="r" b="b"/>
              <a:pathLst>
                <a:path w="3850" h="2935" fill="none" extrusionOk="0">
                  <a:moveTo>
                    <a:pt x="3849" y="0"/>
                  </a:moveTo>
                  <a:lnTo>
                    <a:pt x="915" y="2935"/>
                  </a:lnTo>
                  <a:lnTo>
                    <a:pt x="0" y="2058"/>
                  </a:lnTo>
                </a:path>
              </a:pathLst>
            </a:custGeom>
            <a:noFill/>
            <a:ln w="1905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Espaço Reservado para Texto 9">
            <a:extLst>
              <a:ext uri="{FF2B5EF4-FFF2-40B4-BE49-F238E27FC236}">
                <a16:creationId xmlns:a16="http://schemas.microsoft.com/office/drawing/2014/main" id="{4BB14DD8-0FB3-4553-85FA-4553D9B3B4F2}"/>
              </a:ext>
            </a:extLst>
          </p:cNvPr>
          <p:cNvSpPr txBox="1">
            <a:spLocks/>
          </p:cNvSpPr>
          <p:nvPr/>
        </p:nvSpPr>
        <p:spPr>
          <a:xfrm>
            <a:off x="6463615" y="2629644"/>
            <a:ext cx="4595557" cy="358308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pt-BR"/>
            </a:defPPr>
            <a:lvl1pPr marL="152400" indent="0" algn="l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81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</a:pP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Lorem ipsum dolor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sit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amet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, consectetur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adipiscing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elit.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Aliquam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suscipit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suscipit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magna, ut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sagittis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ante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rhoncus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quis.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Nulla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ultrices urna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nec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risus mattis, non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pretium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libero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accumsan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. Nam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vestibulum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vehicula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ante. Integer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maximus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sapien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a ornare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hendrerit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.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Suspendisse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commodo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tellus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est.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Donec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a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tortor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leo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.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Orci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varius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natoque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penatibus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et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magnis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dis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parturient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montes,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nascetur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ridiculus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mus.</a:t>
            </a:r>
          </a:p>
        </p:txBody>
      </p:sp>
    </p:spTree>
    <p:extLst>
      <p:ext uri="{BB962C8B-B14F-4D97-AF65-F5344CB8AC3E}">
        <p14:creationId xmlns:p14="http://schemas.microsoft.com/office/powerpoint/2010/main" val="2288395007"/>
      </p:ext>
    </p:extLst>
  </p:cSld>
  <p:clrMapOvr>
    <a:masterClrMapping/>
  </p:clrMapOvr>
  <p:transition spd="slow">
    <p:comb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F4A6F55-D829-4A9B-8E1A-3842E6380A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E99B792-C80F-4BA3-9537-F9DB3C717692}"/>
              </a:ext>
            </a:extLst>
          </p:cNvPr>
          <p:cNvSpPr txBox="1">
            <a:spLocks/>
          </p:cNvSpPr>
          <p:nvPr/>
        </p:nvSpPr>
        <p:spPr>
          <a:xfrm>
            <a:off x="957998" y="504554"/>
            <a:ext cx="10276001" cy="12145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>
              <a:lnSpc>
                <a:spcPts val="4800"/>
              </a:lnSpc>
            </a:pPr>
            <a:r>
              <a:rPr lang="pt-BR" sz="4800" dirty="0"/>
              <a:t>Escreva aqui o título </a:t>
            </a:r>
            <a:br>
              <a:rPr lang="pt-BR" sz="4800" dirty="0"/>
            </a:br>
            <a:r>
              <a:rPr lang="pt-BR" sz="4800" dirty="0"/>
              <a:t>da </a:t>
            </a:r>
            <a:r>
              <a:rPr lang="pt-BR" sz="4800" b="1" dirty="0"/>
              <a:t>sua apresentação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D2B9C2D-41B6-410B-A38D-5360666A365A}"/>
              </a:ext>
            </a:extLst>
          </p:cNvPr>
          <p:cNvCxnSpPr>
            <a:cxnSpLocks/>
          </p:cNvCxnSpPr>
          <p:nvPr/>
        </p:nvCxnSpPr>
        <p:spPr>
          <a:xfrm>
            <a:off x="0" y="4361688"/>
            <a:ext cx="12192000" cy="0"/>
          </a:xfrm>
          <a:prstGeom prst="line">
            <a:avLst/>
          </a:prstGeom>
          <a:ln w="152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334DC979-8988-457C-8AA4-6AA498C952F5}"/>
              </a:ext>
            </a:extLst>
          </p:cNvPr>
          <p:cNvGrpSpPr/>
          <p:nvPr/>
        </p:nvGrpSpPr>
        <p:grpSpPr>
          <a:xfrm>
            <a:off x="4509829" y="2732200"/>
            <a:ext cx="3172341" cy="3235993"/>
            <a:chOff x="6402919" y="1709362"/>
            <a:chExt cx="1710498" cy="1710498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3F05ADF7-13D8-4320-8B91-0C5DB66CDF7B}"/>
                </a:ext>
              </a:extLst>
            </p:cNvPr>
            <p:cNvSpPr/>
            <p:nvPr userDrawn="1"/>
          </p:nvSpPr>
          <p:spPr>
            <a:xfrm>
              <a:off x="6402919" y="1709362"/>
              <a:ext cx="1710498" cy="171049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20CEDAFA-B4ED-476A-8CC8-700E3722ACBC}"/>
                </a:ext>
              </a:extLst>
            </p:cNvPr>
            <p:cNvSpPr/>
            <p:nvPr userDrawn="1"/>
          </p:nvSpPr>
          <p:spPr>
            <a:xfrm>
              <a:off x="6499627" y="1806070"/>
              <a:ext cx="1517081" cy="151708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3" name="Elipse 12">
            <a:extLst>
              <a:ext uri="{FF2B5EF4-FFF2-40B4-BE49-F238E27FC236}">
                <a16:creationId xmlns:a16="http://schemas.microsoft.com/office/drawing/2014/main" id="{2BD204F0-FF62-462B-A19B-49D8D51D5FC0}"/>
              </a:ext>
            </a:extLst>
          </p:cNvPr>
          <p:cNvSpPr/>
          <p:nvPr/>
        </p:nvSpPr>
        <p:spPr>
          <a:xfrm>
            <a:off x="5505167" y="2223626"/>
            <a:ext cx="1181664" cy="120537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Espaço Reservado para Texto 9">
            <a:extLst>
              <a:ext uri="{FF2B5EF4-FFF2-40B4-BE49-F238E27FC236}">
                <a16:creationId xmlns:a16="http://schemas.microsoft.com/office/drawing/2014/main" id="{D91148F9-AF0C-4C67-8134-34ED213C3F41}"/>
              </a:ext>
            </a:extLst>
          </p:cNvPr>
          <p:cNvSpPr txBox="1">
            <a:spLocks/>
          </p:cNvSpPr>
          <p:nvPr/>
        </p:nvSpPr>
        <p:spPr>
          <a:xfrm>
            <a:off x="4813071" y="3589574"/>
            <a:ext cx="2565854" cy="18456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pt-BR"/>
            </a:defPPr>
            <a:lvl1pPr marL="152400" indent="0" algn="l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81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600"/>
              </a:lnSpc>
            </a:pP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Lorem ipsum dolor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sit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amet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, consectetur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adipiscing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elit.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Aliquam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suscipit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suscipit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magna.</a:t>
            </a:r>
          </a:p>
        </p:txBody>
      </p:sp>
      <p:grpSp>
        <p:nvGrpSpPr>
          <p:cNvPr id="18" name="Google Shape;409;p7">
            <a:extLst>
              <a:ext uri="{FF2B5EF4-FFF2-40B4-BE49-F238E27FC236}">
                <a16:creationId xmlns:a16="http://schemas.microsoft.com/office/drawing/2014/main" id="{9241F03D-89BA-4E84-8809-402B1EFAC425}"/>
              </a:ext>
            </a:extLst>
          </p:cNvPr>
          <p:cNvGrpSpPr/>
          <p:nvPr/>
        </p:nvGrpSpPr>
        <p:grpSpPr>
          <a:xfrm>
            <a:off x="5825343" y="2550227"/>
            <a:ext cx="541309" cy="552171"/>
            <a:chOff x="4684625" y="1307350"/>
            <a:chExt cx="147700" cy="147700"/>
          </a:xfrm>
        </p:grpSpPr>
        <p:sp>
          <p:nvSpPr>
            <p:cNvPr id="19" name="Google Shape;410;p7">
              <a:extLst>
                <a:ext uri="{FF2B5EF4-FFF2-40B4-BE49-F238E27FC236}">
                  <a16:creationId xmlns:a16="http://schemas.microsoft.com/office/drawing/2014/main" id="{5C3CE8C2-2F9F-4E7F-AA0D-6E3DBD018344}"/>
                </a:ext>
              </a:extLst>
            </p:cNvPr>
            <p:cNvSpPr/>
            <p:nvPr/>
          </p:nvSpPr>
          <p:spPr>
            <a:xfrm>
              <a:off x="4684625" y="1307350"/>
              <a:ext cx="147700" cy="147700"/>
            </a:xfrm>
            <a:custGeom>
              <a:avLst/>
              <a:gdLst/>
              <a:ahLst/>
              <a:cxnLst/>
              <a:rect l="l" t="t" r="r" b="b"/>
              <a:pathLst>
                <a:path w="5908" h="5908" fill="none" extrusionOk="0">
                  <a:moveTo>
                    <a:pt x="5907" y="2668"/>
                  </a:moveTo>
                  <a:lnTo>
                    <a:pt x="5907" y="2935"/>
                  </a:lnTo>
                  <a:lnTo>
                    <a:pt x="5907" y="2935"/>
                  </a:lnTo>
                  <a:lnTo>
                    <a:pt x="5869" y="3392"/>
                  </a:lnTo>
                  <a:lnTo>
                    <a:pt x="5755" y="3850"/>
                  </a:lnTo>
                  <a:lnTo>
                    <a:pt x="5602" y="4269"/>
                  </a:lnTo>
                  <a:lnTo>
                    <a:pt x="5374" y="4650"/>
                  </a:lnTo>
                  <a:lnTo>
                    <a:pt x="5107" y="4993"/>
                  </a:lnTo>
                  <a:lnTo>
                    <a:pt x="4764" y="5298"/>
                  </a:lnTo>
                  <a:lnTo>
                    <a:pt x="4383" y="5565"/>
                  </a:lnTo>
                  <a:lnTo>
                    <a:pt x="3964" y="5717"/>
                  </a:lnTo>
                  <a:lnTo>
                    <a:pt x="3964" y="5717"/>
                  </a:lnTo>
                  <a:lnTo>
                    <a:pt x="3506" y="5831"/>
                  </a:lnTo>
                  <a:lnTo>
                    <a:pt x="3087" y="5908"/>
                  </a:lnTo>
                  <a:lnTo>
                    <a:pt x="2668" y="5870"/>
                  </a:lnTo>
                  <a:lnTo>
                    <a:pt x="2249" y="5831"/>
                  </a:lnTo>
                  <a:lnTo>
                    <a:pt x="1868" y="5679"/>
                  </a:lnTo>
                  <a:lnTo>
                    <a:pt x="1525" y="5527"/>
                  </a:lnTo>
                  <a:lnTo>
                    <a:pt x="1182" y="5298"/>
                  </a:lnTo>
                  <a:lnTo>
                    <a:pt x="915" y="5069"/>
                  </a:lnTo>
                  <a:lnTo>
                    <a:pt x="648" y="4764"/>
                  </a:lnTo>
                  <a:lnTo>
                    <a:pt x="419" y="4459"/>
                  </a:lnTo>
                  <a:lnTo>
                    <a:pt x="229" y="4078"/>
                  </a:lnTo>
                  <a:lnTo>
                    <a:pt x="114" y="3697"/>
                  </a:lnTo>
                  <a:lnTo>
                    <a:pt x="38" y="3316"/>
                  </a:lnTo>
                  <a:lnTo>
                    <a:pt x="0" y="2897"/>
                  </a:lnTo>
                  <a:lnTo>
                    <a:pt x="38" y="2478"/>
                  </a:lnTo>
                  <a:lnTo>
                    <a:pt x="153" y="2020"/>
                  </a:lnTo>
                  <a:lnTo>
                    <a:pt x="153" y="2020"/>
                  </a:lnTo>
                  <a:lnTo>
                    <a:pt x="305" y="1677"/>
                  </a:lnTo>
                  <a:lnTo>
                    <a:pt x="496" y="1334"/>
                  </a:lnTo>
                  <a:lnTo>
                    <a:pt x="724" y="1030"/>
                  </a:lnTo>
                  <a:lnTo>
                    <a:pt x="991" y="763"/>
                  </a:lnTo>
                  <a:lnTo>
                    <a:pt x="991" y="763"/>
                  </a:lnTo>
                  <a:lnTo>
                    <a:pt x="1372" y="496"/>
                  </a:lnTo>
                  <a:lnTo>
                    <a:pt x="1753" y="267"/>
                  </a:lnTo>
                  <a:lnTo>
                    <a:pt x="2134" y="115"/>
                  </a:lnTo>
                  <a:lnTo>
                    <a:pt x="2554" y="39"/>
                  </a:lnTo>
                  <a:lnTo>
                    <a:pt x="2973" y="1"/>
                  </a:lnTo>
                  <a:lnTo>
                    <a:pt x="3354" y="39"/>
                  </a:lnTo>
                  <a:lnTo>
                    <a:pt x="3773" y="115"/>
                  </a:lnTo>
                  <a:lnTo>
                    <a:pt x="4154" y="267"/>
                  </a:lnTo>
                </a:path>
              </a:pathLst>
            </a:custGeom>
            <a:noFill/>
            <a:ln w="1905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411;p7">
              <a:extLst>
                <a:ext uri="{FF2B5EF4-FFF2-40B4-BE49-F238E27FC236}">
                  <a16:creationId xmlns:a16="http://schemas.microsoft.com/office/drawing/2014/main" id="{F19509F4-0355-40DE-856F-D786C806644B}"/>
                </a:ext>
              </a:extLst>
            </p:cNvPr>
            <p:cNvSpPr/>
            <p:nvPr/>
          </p:nvSpPr>
          <p:spPr>
            <a:xfrm>
              <a:off x="4736075" y="1322600"/>
              <a:ext cx="96250" cy="73375"/>
            </a:xfrm>
            <a:custGeom>
              <a:avLst/>
              <a:gdLst/>
              <a:ahLst/>
              <a:cxnLst/>
              <a:rect l="l" t="t" r="r" b="b"/>
              <a:pathLst>
                <a:path w="3850" h="2935" fill="none" extrusionOk="0">
                  <a:moveTo>
                    <a:pt x="3849" y="0"/>
                  </a:moveTo>
                  <a:lnTo>
                    <a:pt x="915" y="2935"/>
                  </a:lnTo>
                  <a:lnTo>
                    <a:pt x="0" y="2058"/>
                  </a:lnTo>
                </a:path>
              </a:pathLst>
            </a:custGeom>
            <a:noFill/>
            <a:ln w="1905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435022EF-CA3F-4144-99C5-FADE5B8D947C}"/>
              </a:ext>
            </a:extLst>
          </p:cNvPr>
          <p:cNvGrpSpPr/>
          <p:nvPr/>
        </p:nvGrpSpPr>
        <p:grpSpPr>
          <a:xfrm>
            <a:off x="1019177" y="2732200"/>
            <a:ext cx="3172341" cy="3235993"/>
            <a:chOff x="6402919" y="1709362"/>
            <a:chExt cx="1710498" cy="1710498"/>
          </a:xfrm>
        </p:grpSpPr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BB78103F-25C5-41D8-ADCF-0F913B2600A4}"/>
                </a:ext>
              </a:extLst>
            </p:cNvPr>
            <p:cNvSpPr/>
            <p:nvPr userDrawn="1"/>
          </p:nvSpPr>
          <p:spPr>
            <a:xfrm>
              <a:off x="6402919" y="1709362"/>
              <a:ext cx="1710498" cy="171049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7D564691-C297-4842-A730-BFB94C06EE40}"/>
                </a:ext>
              </a:extLst>
            </p:cNvPr>
            <p:cNvSpPr/>
            <p:nvPr userDrawn="1"/>
          </p:nvSpPr>
          <p:spPr>
            <a:xfrm>
              <a:off x="6499627" y="1806070"/>
              <a:ext cx="1517081" cy="151708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4" name="Elipse 23">
            <a:extLst>
              <a:ext uri="{FF2B5EF4-FFF2-40B4-BE49-F238E27FC236}">
                <a16:creationId xmlns:a16="http://schemas.microsoft.com/office/drawing/2014/main" id="{C6D38A6D-745C-450B-B39A-0F94C13A7A39}"/>
              </a:ext>
            </a:extLst>
          </p:cNvPr>
          <p:cNvSpPr/>
          <p:nvPr/>
        </p:nvSpPr>
        <p:spPr>
          <a:xfrm>
            <a:off x="2014515" y="2223626"/>
            <a:ext cx="1181664" cy="120537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Espaço Reservado para Texto 9">
            <a:extLst>
              <a:ext uri="{FF2B5EF4-FFF2-40B4-BE49-F238E27FC236}">
                <a16:creationId xmlns:a16="http://schemas.microsoft.com/office/drawing/2014/main" id="{05AC193B-DAD8-4F9E-8F9E-8D8D4E1598C6}"/>
              </a:ext>
            </a:extLst>
          </p:cNvPr>
          <p:cNvSpPr txBox="1">
            <a:spLocks/>
          </p:cNvSpPr>
          <p:nvPr/>
        </p:nvSpPr>
        <p:spPr>
          <a:xfrm>
            <a:off x="1322419" y="3589574"/>
            <a:ext cx="2565854" cy="18456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pt-BR"/>
            </a:defPPr>
            <a:lvl1pPr marL="152400" indent="0" algn="l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81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600"/>
              </a:lnSpc>
            </a:pP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Lorem ipsum dolor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sit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amet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, consectetur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adipiscing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elit.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Aliquam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suscipit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suscipit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magna.</a:t>
            </a:r>
          </a:p>
        </p:txBody>
      </p:sp>
      <p:grpSp>
        <p:nvGrpSpPr>
          <p:cNvPr id="26" name="Google Shape;409;p7">
            <a:extLst>
              <a:ext uri="{FF2B5EF4-FFF2-40B4-BE49-F238E27FC236}">
                <a16:creationId xmlns:a16="http://schemas.microsoft.com/office/drawing/2014/main" id="{5507F409-0FC3-4298-8823-77849EE6DE25}"/>
              </a:ext>
            </a:extLst>
          </p:cNvPr>
          <p:cNvGrpSpPr/>
          <p:nvPr/>
        </p:nvGrpSpPr>
        <p:grpSpPr>
          <a:xfrm>
            <a:off x="2334691" y="2550227"/>
            <a:ext cx="541309" cy="552171"/>
            <a:chOff x="4684625" y="1307350"/>
            <a:chExt cx="147700" cy="147700"/>
          </a:xfrm>
        </p:grpSpPr>
        <p:sp>
          <p:nvSpPr>
            <p:cNvPr id="27" name="Google Shape;410;p7">
              <a:extLst>
                <a:ext uri="{FF2B5EF4-FFF2-40B4-BE49-F238E27FC236}">
                  <a16:creationId xmlns:a16="http://schemas.microsoft.com/office/drawing/2014/main" id="{52FB8F35-5918-4336-8C9D-CC0C9D6DA6E9}"/>
                </a:ext>
              </a:extLst>
            </p:cNvPr>
            <p:cNvSpPr/>
            <p:nvPr/>
          </p:nvSpPr>
          <p:spPr>
            <a:xfrm>
              <a:off x="4684625" y="1307350"/>
              <a:ext cx="147700" cy="147700"/>
            </a:xfrm>
            <a:custGeom>
              <a:avLst/>
              <a:gdLst/>
              <a:ahLst/>
              <a:cxnLst/>
              <a:rect l="l" t="t" r="r" b="b"/>
              <a:pathLst>
                <a:path w="5908" h="5908" fill="none" extrusionOk="0">
                  <a:moveTo>
                    <a:pt x="5907" y="2668"/>
                  </a:moveTo>
                  <a:lnTo>
                    <a:pt x="5907" y="2935"/>
                  </a:lnTo>
                  <a:lnTo>
                    <a:pt x="5907" y="2935"/>
                  </a:lnTo>
                  <a:lnTo>
                    <a:pt x="5869" y="3392"/>
                  </a:lnTo>
                  <a:lnTo>
                    <a:pt x="5755" y="3850"/>
                  </a:lnTo>
                  <a:lnTo>
                    <a:pt x="5602" y="4269"/>
                  </a:lnTo>
                  <a:lnTo>
                    <a:pt x="5374" y="4650"/>
                  </a:lnTo>
                  <a:lnTo>
                    <a:pt x="5107" y="4993"/>
                  </a:lnTo>
                  <a:lnTo>
                    <a:pt x="4764" y="5298"/>
                  </a:lnTo>
                  <a:lnTo>
                    <a:pt x="4383" y="5565"/>
                  </a:lnTo>
                  <a:lnTo>
                    <a:pt x="3964" y="5717"/>
                  </a:lnTo>
                  <a:lnTo>
                    <a:pt x="3964" y="5717"/>
                  </a:lnTo>
                  <a:lnTo>
                    <a:pt x="3506" y="5831"/>
                  </a:lnTo>
                  <a:lnTo>
                    <a:pt x="3087" y="5908"/>
                  </a:lnTo>
                  <a:lnTo>
                    <a:pt x="2668" y="5870"/>
                  </a:lnTo>
                  <a:lnTo>
                    <a:pt x="2249" y="5831"/>
                  </a:lnTo>
                  <a:lnTo>
                    <a:pt x="1868" y="5679"/>
                  </a:lnTo>
                  <a:lnTo>
                    <a:pt x="1525" y="5527"/>
                  </a:lnTo>
                  <a:lnTo>
                    <a:pt x="1182" y="5298"/>
                  </a:lnTo>
                  <a:lnTo>
                    <a:pt x="915" y="5069"/>
                  </a:lnTo>
                  <a:lnTo>
                    <a:pt x="648" y="4764"/>
                  </a:lnTo>
                  <a:lnTo>
                    <a:pt x="419" y="4459"/>
                  </a:lnTo>
                  <a:lnTo>
                    <a:pt x="229" y="4078"/>
                  </a:lnTo>
                  <a:lnTo>
                    <a:pt x="114" y="3697"/>
                  </a:lnTo>
                  <a:lnTo>
                    <a:pt x="38" y="3316"/>
                  </a:lnTo>
                  <a:lnTo>
                    <a:pt x="0" y="2897"/>
                  </a:lnTo>
                  <a:lnTo>
                    <a:pt x="38" y="2478"/>
                  </a:lnTo>
                  <a:lnTo>
                    <a:pt x="153" y="2020"/>
                  </a:lnTo>
                  <a:lnTo>
                    <a:pt x="153" y="2020"/>
                  </a:lnTo>
                  <a:lnTo>
                    <a:pt x="305" y="1677"/>
                  </a:lnTo>
                  <a:lnTo>
                    <a:pt x="496" y="1334"/>
                  </a:lnTo>
                  <a:lnTo>
                    <a:pt x="724" y="1030"/>
                  </a:lnTo>
                  <a:lnTo>
                    <a:pt x="991" y="763"/>
                  </a:lnTo>
                  <a:lnTo>
                    <a:pt x="991" y="763"/>
                  </a:lnTo>
                  <a:lnTo>
                    <a:pt x="1372" y="496"/>
                  </a:lnTo>
                  <a:lnTo>
                    <a:pt x="1753" y="267"/>
                  </a:lnTo>
                  <a:lnTo>
                    <a:pt x="2134" y="115"/>
                  </a:lnTo>
                  <a:lnTo>
                    <a:pt x="2554" y="39"/>
                  </a:lnTo>
                  <a:lnTo>
                    <a:pt x="2973" y="1"/>
                  </a:lnTo>
                  <a:lnTo>
                    <a:pt x="3354" y="39"/>
                  </a:lnTo>
                  <a:lnTo>
                    <a:pt x="3773" y="115"/>
                  </a:lnTo>
                  <a:lnTo>
                    <a:pt x="4154" y="267"/>
                  </a:lnTo>
                </a:path>
              </a:pathLst>
            </a:custGeom>
            <a:noFill/>
            <a:ln w="1905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411;p7">
              <a:extLst>
                <a:ext uri="{FF2B5EF4-FFF2-40B4-BE49-F238E27FC236}">
                  <a16:creationId xmlns:a16="http://schemas.microsoft.com/office/drawing/2014/main" id="{36211F54-0884-42EE-9C93-7A2BCBB46E15}"/>
                </a:ext>
              </a:extLst>
            </p:cNvPr>
            <p:cNvSpPr/>
            <p:nvPr/>
          </p:nvSpPr>
          <p:spPr>
            <a:xfrm>
              <a:off x="4736075" y="1322600"/>
              <a:ext cx="96250" cy="73375"/>
            </a:xfrm>
            <a:custGeom>
              <a:avLst/>
              <a:gdLst/>
              <a:ahLst/>
              <a:cxnLst/>
              <a:rect l="l" t="t" r="r" b="b"/>
              <a:pathLst>
                <a:path w="3850" h="2935" fill="none" extrusionOk="0">
                  <a:moveTo>
                    <a:pt x="3849" y="0"/>
                  </a:moveTo>
                  <a:lnTo>
                    <a:pt x="915" y="2935"/>
                  </a:lnTo>
                  <a:lnTo>
                    <a:pt x="0" y="2058"/>
                  </a:lnTo>
                </a:path>
              </a:pathLst>
            </a:custGeom>
            <a:noFill/>
            <a:ln w="1905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A975ECE0-5EAA-46B2-BA38-2F3C60AB0017}"/>
              </a:ext>
            </a:extLst>
          </p:cNvPr>
          <p:cNvGrpSpPr/>
          <p:nvPr/>
        </p:nvGrpSpPr>
        <p:grpSpPr>
          <a:xfrm>
            <a:off x="8000482" y="2732200"/>
            <a:ext cx="3172341" cy="3235993"/>
            <a:chOff x="6402919" y="1709362"/>
            <a:chExt cx="1710498" cy="1710498"/>
          </a:xfrm>
        </p:grpSpPr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6EE378AB-8D6C-4738-8D1C-B0085401EF8A}"/>
                </a:ext>
              </a:extLst>
            </p:cNvPr>
            <p:cNvSpPr/>
            <p:nvPr userDrawn="1"/>
          </p:nvSpPr>
          <p:spPr>
            <a:xfrm>
              <a:off x="6402919" y="1709362"/>
              <a:ext cx="1710498" cy="171049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582EA196-9BEB-4229-8A90-5B795AD92793}"/>
                </a:ext>
              </a:extLst>
            </p:cNvPr>
            <p:cNvSpPr/>
            <p:nvPr userDrawn="1"/>
          </p:nvSpPr>
          <p:spPr>
            <a:xfrm>
              <a:off x="6499627" y="1806070"/>
              <a:ext cx="1517081" cy="151708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40" name="Elipse 39">
            <a:extLst>
              <a:ext uri="{FF2B5EF4-FFF2-40B4-BE49-F238E27FC236}">
                <a16:creationId xmlns:a16="http://schemas.microsoft.com/office/drawing/2014/main" id="{6E092022-A053-4631-B60B-95573E5F1111}"/>
              </a:ext>
            </a:extLst>
          </p:cNvPr>
          <p:cNvSpPr/>
          <p:nvPr/>
        </p:nvSpPr>
        <p:spPr>
          <a:xfrm>
            <a:off x="8995820" y="2223626"/>
            <a:ext cx="1181664" cy="120537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" name="Espaço Reservado para Texto 9">
            <a:extLst>
              <a:ext uri="{FF2B5EF4-FFF2-40B4-BE49-F238E27FC236}">
                <a16:creationId xmlns:a16="http://schemas.microsoft.com/office/drawing/2014/main" id="{4BED7F8F-CD6D-4184-8CB2-9492A2A50996}"/>
              </a:ext>
            </a:extLst>
          </p:cNvPr>
          <p:cNvSpPr txBox="1">
            <a:spLocks/>
          </p:cNvSpPr>
          <p:nvPr/>
        </p:nvSpPr>
        <p:spPr>
          <a:xfrm>
            <a:off x="8303724" y="3589574"/>
            <a:ext cx="2565854" cy="18456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pt-BR"/>
            </a:defPPr>
            <a:lvl1pPr marL="152400" indent="0" algn="l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81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600"/>
              </a:lnSpc>
            </a:pP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Lorem ipsum dolor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sit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amet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, consectetur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adipiscing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elit.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Aliquam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suscipit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</a:t>
            </a:r>
            <a:r>
              <a:rPr lang="pt-BR" sz="1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suscipit</a:t>
            </a:r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 magna.</a:t>
            </a:r>
          </a:p>
        </p:txBody>
      </p:sp>
      <p:grpSp>
        <p:nvGrpSpPr>
          <p:cNvPr id="42" name="Google Shape;409;p7">
            <a:extLst>
              <a:ext uri="{FF2B5EF4-FFF2-40B4-BE49-F238E27FC236}">
                <a16:creationId xmlns:a16="http://schemas.microsoft.com/office/drawing/2014/main" id="{F13B429F-3838-4D2E-944C-8E49E488DFA8}"/>
              </a:ext>
            </a:extLst>
          </p:cNvPr>
          <p:cNvGrpSpPr/>
          <p:nvPr/>
        </p:nvGrpSpPr>
        <p:grpSpPr>
          <a:xfrm>
            <a:off x="9315996" y="2550227"/>
            <a:ext cx="541309" cy="552171"/>
            <a:chOff x="4684625" y="1307350"/>
            <a:chExt cx="147700" cy="147700"/>
          </a:xfrm>
        </p:grpSpPr>
        <p:sp>
          <p:nvSpPr>
            <p:cNvPr id="43" name="Google Shape;410;p7">
              <a:extLst>
                <a:ext uri="{FF2B5EF4-FFF2-40B4-BE49-F238E27FC236}">
                  <a16:creationId xmlns:a16="http://schemas.microsoft.com/office/drawing/2014/main" id="{B49F6455-6922-4048-BB01-90F3C1ED1F6B}"/>
                </a:ext>
              </a:extLst>
            </p:cNvPr>
            <p:cNvSpPr/>
            <p:nvPr/>
          </p:nvSpPr>
          <p:spPr>
            <a:xfrm>
              <a:off x="4684625" y="1307350"/>
              <a:ext cx="147700" cy="147700"/>
            </a:xfrm>
            <a:custGeom>
              <a:avLst/>
              <a:gdLst/>
              <a:ahLst/>
              <a:cxnLst/>
              <a:rect l="l" t="t" r="r" b="b"/>
              <a:pathLst>
                <a:path w="5908" h="5908" fill="none" extrusionOk="0">
                  <a:moveTo>
                    <a:pt x="5907" y="2668"/>
                  </a:moveTo>
                  <a:lnTo>
                    <a:pt x="5907" y="2935"/>
                  </a:lnTo>
                  <a:lnTo>
                    <a:pt x="5907" y="2935"/>
                  </a:lnTo>
                  <a:lnTo>
                    <a:pt x="5869" y="3392"/>
                  </a:lnTo>
                  <a:lnTo>
                    <a:pt x="5755" y="3850"/>
                  </a:lnTo>
                  <a:lnTo>
                    <a:pt x="5602" y="4269"/>
                  </a:lnTo>
                  <a:lnTo>
                    <a:pt x="5374" y="4650"/>
                  </a:lnTo>
                  <a:lnTo>
                    <a:pt x="5107" y="4993"/>
                  </a:lnTo>
                  <a:lnTo>
                    <a:pt x="4764" y="5298"/>
                  </a:lnTo>
                  <a:lnTo>
                    <a:pt x="4383" y="5565"/>
                  </a:lnTo>
                  <a:lnTo>
                    <a:pt x="3964" y="5717"/>
                  </a:lnTo>
                  <a:lnTo>
                    <a:pt x="3964" y="5717"/>
                  </a:lnTo>
                  <a:lnTo>
                    <a:pt x="3506" y="5831"/>
                  </a:lnTo>
                  <a:lnTo>
                    <a:pt x="3087" y="5908"/>
                  </a:lnTo>
                  <a:lnTo>
                    <a:pt x="2668" y="5870"/>
                  </a:lnTo>
                  <a:lnTo>
                    <a:pt x="2249" y="5831"/>
                  </a:lnTo>
                  <a:lnTo>
                    <a:pt x="1868" y="5679"/>
                  </a:lnTo>
                  <a:lnTo>
                    <a:pt x="1525" y="5527"/>
                  </a:lnTo>
                  <a:lnTo>
                    <a:pt x="1182" y="5298"/>
                  </a:lnTo>
                  <a:lnTo>
                    <a:pt x="915" y="5069"/>
                  </a:lnTo>
                  <a:lnTo>
                    <a:pt x="648" y="4764"/>
                  </a:lnTo>
                  <a:lnTo>
                    <a:pt x="419" y="4459"/>
                  </a:lnTo>
                  <a:lnTo>
                    <a:pt x="229" y="4078"/>
                  </a:lnTo>
                  <a:lnTo>
                    <a:pt x="114" y="3697"/>
                  </a:lnTo>
                  <a:lnTo>
                    <a:pt x="38" y="3316"/>
                  </a:lnTo>
                  <a:lnTo>
                    <a:pt x="0" y="2897"/>
                  </a:lnTo>
                  <a:lnTo>
                    <a:pt x="38" y="2478"/>
                  </a:lnTo>
                  <a:lnTo>
                    <a:pt x="153" y="2020"/>
                  </a:lnTo>
                  <a:lnTo>
                    <a:pt x="153" y="2020"/>
                  </a:lnTo>
                  <a:lnTo>
                    <a:pt x="305" y="1677"/>
                  </a:lnTo>
                  <a:lnTo>
                    <a:pt x="496" y="1334"/>
                  </a:lnTo>
                  <a:lnTo>
                    <a:pt x="724" y="1030"/>
                  </a:lnTo>
                  <a:lnTo>
                    <a:pt x="991" y="763"/>
                  </a:lnTo>
                  <a:lnTo>
                    <a:pt x="991" y="763"/>
                  </a:lnTo>
                  <a:lnTo>
                    <a:pt x="1372" y="496"/>
                  </a:lnTo>
                  <a:lnTo>
                    <a:pt x="1753" y="267"/>
                  </a:lnTo>
                  <a:lnTo>
                    <a:pt x="2134" y="115"/>
                  </a:lnTo>
                  <a:lnTo>
                    <a:pt x="2554" y="39"/>
                  </a:lnTo>
                  <a:lnTo>
                    <a:pt x="2973" y="1"/>
                  </a:lnTo>
                  <a:lnTo>
                    <a:pt x="3354" y="39"/>
                  </a:lnTo>
                  <a:lnTo>
                    <a:pt x="3773" y="115"/>
                  </a:lnTo>
                  <a:lnTo>
                    <a:pt x="4154" y="267"/>
                  </a:lnTo>
                </a:path>
              </a:pathLst>
            </a:custGeom>
            <a:noFill/>
            <a:ln w="1905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411;p7">
              <a:extLst>
                <a:ext uri="{FF2B5EF4-FFF2-40B4-BE49-F238E27FC236}">
                  <a16:creationId xmlns:a16="http://schemas.microsoft.com/office/drawing/2014/main" id="{39B5DCED-9D17-4B7F-900C-730513A8B9BB}"/>
                </a:ext>
              </a:extLst>
            </p:cNvPr>
            <p:cNvSpPr/>
            <p:nvPr/>
          </p:nvSpPr>
          <p:spPr>
            <a:xfrm>
              <a:off x="4736075" y="1322600"/>
              <a:ext cx="96250" cy="73375"/>
            </a:xfrm>
            <a:custGeom>
              <a:avLst/>
              <a:gdLst/>
              <a:ahLst/>
              <a:cxnLst/>
              <a:rect l="l" t="t" r="r" b="b"/>
              <a:pathLst>
                <a:path w="3850" h="2935" fill="none" extrusionOk="0">
                  <a:moveTo>
                    <a:pt x="3849" y="0"/>
                  </a:moveTo>
                  <a:lnTo>
                    <a:pt x="915" y="2935"/>
                  </a:lnTo>
                  <a:lnTo>
                    <a:pt x="0" y="2058"/>
                  </a:lnTo>
                </a:path>
              </a:pathLst>
            </a:custGeom>
            <a:noFill/>
            <a:ln w="1905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06695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mb/>
      </p:transition>
    </mc:Choice>
    <mc:Fallback>
      <p:transition spd="slow">
        <p:comb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AB2CD7E2-0336-4C93-87F0-A1532BE77F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8" t="39534" r="150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Espaço Reservado para Texto 9">
            <a:extLst>
              <a:ext uri="{FF2B5EF4-FFF2-40B4-BE49-F238E27FC236}">
                <a16:creationId xmlns:a16="http://schemas.microsoft.com/office/drawing/2014/main" id="{EBBEEDF3-CAFF-4D91-B379-27C418B23961}"/>
              </a:ext>
            </a:extLst>
          </p:cNvPr>
          <p:cNvSpPr txBox="1">
            <a:spLocks/>
          </p:cNvSpPr>
          <p:nvPr/>
        </p:nvSpPr>
        <p:spPr>
          <a:xfrm>
            <a:off x="6941911" y="4104466"/>
            <a:ext cx="4962875" cy="230604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pt-BR"/>
            </a:defPPr>
            <a:lvl1pPr marL="152400" indent="0" algn="l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81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457200">
              <a:lnSpc>
                <a:spcPts val="2800"/>
              </a:lnSpc>
              <a:buFont typeface="Courier New" panose="02070309020205020404" pitchFamily="49" charset="0"/>
              <a:buChar char="o"/>
            </a:pPr>
            <a:r>
              <a:rPr lang="pt-BR" sz="18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Barlow Condensed" panose="00000506000000000000" pitchFamily="2" charset="0"/>
              </a:rPr>
              <a:t>Aqui você tem uma lista de itens</a:t>
            </a:r>
          </a:p>
          <a:p>
            <a:pPr marL="609600" indent="-457200">
              <a:lnSpc>
                <a:spcPts val="2800"/>
              </a:lnSpc>
              <a:buFont typeface="Courier New" panose="02070309020205020404" pitchFamily="49" charset="0"/>
              <a:buChar char="o"/>
            </a:pPr>
            <a:r>
              <a:rPr lang="pt-BR" sz="18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Barlow Condensed" panose="00000506000000000000" pitchFamily="2" charset="0"/>
              </a:rPr>
              <a:t>E algum texto...</a:t>
            </a:r>
          </a:p>
          <a:p>
            <a:pPr marL="609600" indent="-457200">
              <a:lnSpc>
                <a:spcPts val="2800"/>
              </a:lnSpc>
              <a:buFont typeface="Courier New" panose="02070309020205020404" pitchFamily="49" charset="0"/>
              <a:buChar char="o"/>
            </a:pPr>
            <a:r>
              <a:rPr lang="pt-BR" sz="18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Barlow Condensed" panose="00000506000000000000" pitchFamily="2" charset="0"/>
              </a:rPr>
              <a:t>Mas lembre-se de não sobrecarregar seus slides com conteúdo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0258E00D-71F9-4789-AAF5-05FC192F91CF}"/>
              </a:ext>
            </a:extLst>
          </p:cNvPr>
          <p:cNvSpPr/>
          <p:nvPr/>
        </p:nvSpPr>
        <p:spPr>
          <a:xfrm>
            <a:off x="9453424" y="1418054"/>
            <a:ext cx="1256869" cy="128208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33" name="Google Shape;167;p7">
            <a:extLst>
              <a:ext uri="{FF2B5EF4-FFF2-40B4-BE49-F238E27FC236}">
                <a16:creationId xmlns:a16="http://schemas.microsoft.com/office/drawing/2014/main" id="{AD8BF69A-C732-4381-8422-0B37B6C70818}"/>
              </a:ext>
            </a:extLst>
          </p:cNvPr>
          <p:cNvGrpSpPr/>
          <p:nvPr/>
        </p:nvGrpSpPr>
        <p:grpSpPr>
          <a:xfrm>
            <a:off x="9828918" y="1781312"/>
            <a:ext cx="553353" cy="553353"/>
            <a:chOff x="260975" y="3843575"/>
            <a:chExt cx="132450" cy="132450"/>
          </a:xfrm>
        </p:grpSpPr>
        <p:sp>
          <p:nvSpPr>
            <p:cNvPr id="34" name="Google Shape;168;p7">
              <a:extLst>
                <a:ext uri="{FF2B5EF4-FFF2-40B4-BE49-F238E27FC236}">
                  <a16:creationId xmlns:a16="http://schemas.microsoft.com/office/drawing/2014/main" id="{3E4441D0-306C-4751-A401-99E2FFFB8BA5}"/>
                </a:ext>
              </a:extLst>
            </p:cNvPr>
            <p:cNvSpPr/>
            <p:nvPr/>
          </p:nvSpPr>
          <p:spPr>
            <a:xfrm>
              <a:off x="260975" y="3843575"/>
              <a:ext cx="117225" cy="118150"/>
            </a:xfrm>
            <a:custGeom>
              <a:avLst/>
              <a:gdLst/>
              <a:ahLst/>
              <a:cxnLst/>
              <a:rect l="l" t="t" r="r" b="b"/>
              <a:pathLst>
                <a:path w="4689" h="4726" fill="none" extrusionOk="0">
                  <a:moveTo>
                    <a:pt x="2325" y="0"/>
                  </a:moveTo>
                  <a:lnTo>
                    <a:pt x="2325" y="0"/>
                  </a:lnTo>
                  <a:lnTo>
                    <a:pt x="2592" y="0"/>
                  </a:lnTo>
                  <a:lnTo>
                    <a:pt x="2821" y="38"/>
                  </a:lnTo>
                  <a:lnTo>
                    <a:pt x="3049" y="115"/>
                  </a:lnTo>
                  <a:lnTo>
                    <a:pt x="3278" y="191"/>
                  </a:lnTo>
                  <a:lnTo>
                    <a:pt x="3659" y="381"/>
                  </a:lnTo>
                  <a:lnTo>
                    <a:pt x="4002" y="686"/>
                  </a:lnTo>
                  <a:lnTo>
                    <a:pt x="4307" y="1029"/>
                  </a:lnTo>
                  <a:lnTo>
                    <a:pt x="4498" y="1449"/>
                  </a:lnTo>
                  <a:lnTo>
                    <a:pt x="4574" y="1639"/>
                  </a:lnTo>
                  <a:lnTo>
                    <a:pt x="4650" y="1868"/>
                  </a:lnTo>
                  <a:lnTo>
                    <a:pt x="4688" y="2096"/>
                  </a:lnTo>
                  <a:lnTo>
                    <a:pt x="4688" y="2363"/>
                  </a:lnTo>
                  <a:lnTo>
                    <a:pt x="4688" y="2363"/>
                  </a:lnTo>
                  <a:lnTo>
                    <a:pt x="4688" y="2592"/>
                  </a:lnTo>
                  <a:lnTo>
                    <a:pt x="4650" y="2820"/>
                  </a:lnTo>
                  <a:lnTo>
                    <a:pt x="4574" y="3049"/>
                  </a:lnTo>
                  <a:lnTo>
                    <a:pt x="4498" y="3278"/>
                  </a:lnTo>
                  <a:lnTo>
                    <a:pt x="4307" y="3659"/>
                  </a:lnTo>
                  <a:lnTo>
                    <a:pt x="4002" y="4002"/>
                  </a:lnTo>
                  <a:lnTo>
                    <a:pt x="3659" y="4307"/>
                  </a:lnTo>
                  <a:lnTo>
                    <a:pt x="3278" y="4535"/>
                  </a:lnTo>
                  <a:lnTo>
                    <a:pt x="3049" y="4612"/>
                  </a:lnTo>
                  <a:lnTo>
                    <a:pt x="2821" y="4650"/>
                  </a:lnTo>
                  <a:lnTo>
                    <a:pt x="2592" y="4688"/>
                  </a:lnTo>
                  <a:lnTo>
                    <a:pt x="2325" y="4726"/>
                  </a:lnTo>
                  <a:lnTo>
                    <a:pt x="2325" y="4726"/>
                  </a:lnTo>
                  <a:lnTo>
                    <a:pt x="2097" y="4688"/>
                  </a:lnTo>
                  <a:lnTo>
                    <a:pt x="1868" y="4650"/>
                  </a:lnTo>
                  <a:lnTo>
                    <a:pt x="1639" y="4612"/>
                  </a:lnTo>
                  <a:lnTo>
                    <a:pt x="1411" y="4535"/>
                  </a:lnTo>
                  <a:lnTo>
                    <a:pt x="1030" y="4307"/>
                  </a:lnTo>
                  <a:lnTo>
                    <a:pt x="687" y="4002"/>
                  </a:lnTo>
                  <a:lnTo>
                    <a:pt x="382" y="3659"/>
                  </a:lnTo>
                  <a:lnTo>
                    <a:pt x="153" y="3278"/>
                  </a:lnTo>
                  <a:lnTo>
                    <a:pt x="77" y="3049"/>
                  </a:lnTo>
                  <a:lnTo>
                    <a:pt x="39" y="2820"/>
                  </a:lnTo>
                  <a:lnTo>
                    <a:pt x="1" y="2592"/>
                  </a:lnTo>
                  <a:lnTo>
                    <a:pt x="1" y="2363"/>
                  </a:lnTo>
                  <a:lnTo>
                    <a:pt x="1" y="2363"/>
                  </a:lnTo>
                  <a:lnTo>
                    <a:pt x="1" y="2096"/>
                  </a:lnTo>
                  <a:lnTo>
                    <a:pt x="39" y="1868"/>
                  </a:lnTo>
                  <a:lnTo>
                    <a:pt x="77" y="1639"/>
                  </a:lnTo>
                  <a:lnTo>
                    <a:pt x="153" y="1449"/>
                  </a:lnTo>
                  <a:lnTo>
                    <a:pt x="382" y="1029"/>
                  </a:lnTo>
                  <a:lnTo>
                    <a:pt x="687" y="686"/>
                  </a:lnTo>
                  <a:lnTo>
                    <a:pt x="1030" y="381"/>
                  </a:lnTo>
                  <a:lnTo>
                    <a:pt x="1411" y="191"/>
                  </a:lnTo>
                  <a:lnTo>
                    <a:pt x="1639" y="115"/>
                  </a:lnTo>
                  <a:lnTo>
                    <a:pt x="1868" y="38"/>
                  </a:lnTo>
                  <a:lnTo>
                    <a:pt x="2097" y="0"/>
                  </a:lnTo>
                  <a:lnTo>
                    <a:pt x="2325" y="0"/>
                  </a:lnTo>
                  <a:lnTo>
                    <a:pt x="2325" y="0"/>
                  </a:lnTo>
                  <a:close/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5" name="Google Shape;169;p7">
              <a:extLst>
                <a:ext uri="{FF2B5EF4-FFF2-40B4-BE49-F238E27FC236}">
                  <a16:creationId xmlns:a16="http://schemas.microsoft.com/office/drawing/2014/main" id="{75E18777-D266-4078-9739-EACC855B348A}"/>
                </a:ext>
              </a:extLst>
            </p:cNvPr>
            <p:cNvSpPr/>
            <p:nvPr/>
          </p:nvSpPr>
          <p:spPr>
            <a:xfrm>
              <a:off x="361025" y="3943600"/>
              <a:ext cx="32400" cy="32425"/>
            </a:xfrm>
            <a:custGeom>
              <a:avLst/>
              <a:gdLst/>
              <a:ahLst/>
              <a:cxnLst/>
              <a:rect l="l" t="t" r="r" b="b"/>
              <a:pathLst>
                <a:path w="1296" h="1297" fill="none" extrusionOk="0">
                  <a:moveTo>
                    <a:pt x="1296" y="1297"/>
                  </a:moveTo>
                  <a:lnTo>
                    <a:pt x="0" y="1"/>
                  </a:lnTo>
                </a:path>
              </a:pathLst>
            </a:custGeom>
            <a:noFill/>
            <a:ln w="1430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0" name="Elipse 29">
            <a:extLst>
              <a:ext uri="{FF2B5EF4-FFF2-40B4-BE49-F238E27FC236}">
                <a16:creationId xmlns:a16="http://schemas.microsoft.com/office/drawing/2014/main" id="{4F510A2B-CFB2-495E-ACBE-FEF9242674E4}"/>
              </a:ext>
            </a:extLst>
          </p:cNvPr>
          <p:cNvSpPr/>
          <p:nvPr/>
        </p:nvSpPr>
        <p:spPr>
          <a:xfrm>
            <a:off x="10246909" y="2272287"/>
            <a:ext cx="1174992" cy="1198568"/>
          </a:xfrm>
          <a:prstGeom prst="ellipse">
            <a:avLst/>
          </a:prstGeom>
          <a:solidFill>
            <a:srgbClr val="426E92"/>
          </a:solidFill>
          <a:ln>
            <a:noFill/>
          </a:ln>
          <a:effectLst>
            <a:outerShdw blurRad="50800" dist="508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426E92"/>
              </a:solidFill>
            </a:endParaRPr>
          </a:p>
        </p:txBody>
      </p:sp>
      <p:grpSp>
        <p:nvGrpSpPr>
          <p:cNvPr id="31" name="Google Shape;35;p7">
            <a:extLst>
              <a:ext uri="{FF2B5EF4-FFF2-40B4-BE49-F238E27FC236}">
                <a16:creationId xmlns:a16="http://schemas.microsoft.com/office/drawing/2014/main" id="{10C819EC-02C1-491E-88E0-57F39E46C504}"/>
              </a:ext>
            </a:extLst>
          </p:cNvPr>
          <p:cNvGrpSpPr/>
          <p:nvPr/>
        </p:nvGrpSpPr>
        <p:grpSpPr>
          <a:xfrm>
            <a:off x="10464658" y="2501824"/>
            <a:ext cx="739494" cy="739494"/>
            <a:chOff x="5951775" y="1307350"/>
            <a:chExt cx="147700" cy="147700"/>
          </a:xfrm>
        </p:grpSpPr>
        <p:sp>
          <p:nvSpPr>
            <p:cNvPr id="36" name="Google Shape;36;p7">
              <a:extLst>
                <a:ext uri="{FF2B5EF4-FFF2-40B4-BE49-F238E27FC236}">
                  <a16:creationId xmlns:a16="http://schemas.microsoft.com/office/drawing/2014/main" id="{1F27527D-17C9-40DF-92A1-3B06AEA1577F}"/>
                </a:ext>
              </a:extLst>
            </p:cNvPr>
            <p:cNvSpPr/>
            <p:nvPr/>
          </p:nvSpPr>
          <p:spPr>
            <a:xfrm>
              <a:off x="5951775" y="1307350"/>
              <a:ext cx="147700" cy="147700"/>
            </a:xfrm>
            <a:custGeom>
              <a:avLst/>
              <a:gdLst/>
              <a:ahLst/>
              <a:cxnLst/>
              <a:rect l="l" t="t" r="r" b="b"/>
              <a:pathLst>
                <a:path w="5908" h="5908" fill="none" extrusionOk="0">
                  <a:moveTo>
                    <a:pt x="2973" y="1"/>
                  </a:moveTo>
                  <a:lnTo>
                    <a:pt x="2973" y="1"/>
                  </a:lnTo>
                  <a:lnTo>
                    <a:pt x="3278" y="39"/>
                  </a:lnTo>
                  <a:lnTo>
                    <a:pt x="3545" y="77"/>
                  </a:lnTo>
                  <a:lnTo>
                    <a:pt x="3850" y="153"/>
                  </a:lnTo>
                  <a:lnTo>
                    <a:pt x="4117" y="229"/>
                  </a:lnTo>
                  <a:lnTo>
                    <a:pt x="4383" y="382"/>
                  </a:lnTo>
                  <a:lnTo>
                    <a:pt x="4612" y="496"/>
                  </a:lnTo>
                  <a:lnTo>
                    <a:pt x="4841" y="687"/>
                  </a:lnTo>
                  <a:lnTo>
                    <a:pt x="5031" y="877"/>
                  </a:lnTo>
                  <a:lnTo>
                    <a:pt x="5222" y="1068"/>
                  </a:lnTo>
                  <a:lnTo>
                    <a:pt x="5412" y="1296"/>
                  </a:lnTo>
                  <a:lnTo>
                    <a:pt x="5565" y="1563"/>
                  </a:lnTo>
                  <a:lnTo>
                    <a:pt x="5679" y="1792"/>
                  </a:lnTo>
                  <a:lnTo>
                    <a:pt x="5793" y="2097"/>
                  </a:lnTo>
                  <a:lnTo>
                    <a:pt x="5832" y="2363"/>
                  </a:lnTo>
                  <a:lnTo>
                    <a:pt x="5908" y="2668"/>
                  </a:lnTo>
                  <a:lnTo>
                    <a:pt x="5908" y="2973"/>
                  </a:lnTo>
                  <a:lnTo>
                    <a:pt x="5908" y="2973"/>
                  </a:lnTo>
                  <a:lnTo>
                    <a:pt x="5908" y="3240"/>
                  </a:lnTo>
                  <a:lnTo>
                    <a:pt x="5832" y="3545"/>
                  </a:lnTo>
                  <a:lnTo>
                    <a:pt x="5793" y="3850"/>
                  </a:lnTo>
                  <a:lnTo>
                    <a:pt x="5679" y="4116"/>
                  </a:lnTo>
                  <a:lnTo>
                    <a:pt x="5565" y="4345"/>
                  </a:lnTo>
                  <a:lnTo>
                    <a:pt x="5412" y="4612"/>
                  </a:lnTo>
                  <a:lnTo>
                    <a:pt x="5222" y="4841"/>
                  </a:lnTo>
                  <a:lnTo>
                    <a:pt x="5031" y="5031"/>
                  </a:lnTo>
                  <a:lnTo>
                    <a:pt x="4841" y="5222"/>
                  </a:lnTo>
                  <a:lnTo>
                    <a:pt x="4612" y="5412"/>
                  </a:lnTo>
                  <a:lnTo>
                    <a:pt x="4383" y="5527"/>
                  </a:lnTo>
                  <a:lnTo>
                    <a:pt x="4117" y="5679"/>
                  </a:lnTo>
                  <a:lnTo>
                    <a:pt x="3850" y="5755"/>
                  </a:lnTo>
                  <a:lnTo>
                    <a:pt x="3545" y="5831"/>
                  </a:lnTo>
                  <a:lnTo>
                    <a:pt x="3278" y="5870"/>
                  </a:lnTo>
                  <a:lnTo>
                    <a:pt x="2973" y="5908"/>
                  </a:lnTo>
                  <a:lnTo>
                    <a:pt x="2973" y="5908"/>
                  </a:lnTo>
                  <a:lnTo>
                    <a:pt x="2668" y="5870"/>
                  </a:lnTo>
                  <a:lnTo>
                    <a:pt x="2363" y="5831"/>
                  </a:lnTo>
                  <a:lnTo>
                    <a:pt x="2097" y="5755"/>
                  </a:lnTo>
                  <a:lnTo>
                    <a:pt x="1830" y="5679"/>
                  </a:lnTo>
                  <a:lnTo>
                    <a:pt x="1563" y="5527"/>
                  </a:lnTo>
                  <a:lnTo>
                    <a:pt x="1335" y="5412"/>
                  </a:lnTo>
                  <a:lnTo>
                    <a:pt x="1106" y="5222"/>
                  </a:lnTo>
                  <a:lnTo>
                    <a:pt x="877" y="5031"/>
                  </a:lnTo>
                  <a:lnTo>
                    <a:pt x="687" y="4841"/>
                  </a:lnTo>
                  <a:lnTo>
                    <a:pt x="534" y="4612"/>
                  </a:lnTo>
                  <a:lnTo>
                    <a:pt x="382" y="4345"/>
                  </a:lnTo>
                  <a:lnTo>
                    <a:pt x="267" y="4116"/>
                  </a:lnTo>
                  <a:lnTo>
                    <a:pt x="153" y="3850"/>
                  </a:lnTo>
                  <a:lnTo>
                    <a:pt x="77" y="3545"/>
                  </a:lnTo>
                  <a:lnTo>
                    <a:pt x="39" y="3240"/>
                  </a:lnTo>
                  <a:lnTo>
                    <a:pt x="1" y="2973"/>
                  </a:lnTo>
                  <a:lnTo>
                    <a:pt x="1" y="2973"/>
                  </a:lnTo>
                  <a:lnTo>
                    <a:pt x="39" y="2668"/>
                  </a:lnTo>
                  <a:lnTo>
                    <a:pt x="77" y="2363"/>
                  </a:lnTo>
                  <a:lnTo>
                    <a:pt x="153" y="2097"/>
                  </a:lnTo>
                  <a:lnTo>
                    <a:pt x="267" y="1792"/>
                  </a:lnTo>
                  <a:lnTo>
                    <a:pt x="382" y="1563"/>
                  </a:lnTo>
                  <a:lnTo>
                    <a:pt x="534" y="1296"/>
                  </a:lnTo>
                  <a:lnTo>
                    <a:pt x="687" y="1068"/>
                  </a:lnTo>
                  <a:lnTo>
                    <a:pt x="877" y="877"/>
                  </a:lnTo>
                  <a:lnTo>
                    <a:pt x="1106" y="687"/>
                  </a:lnTo>
                  <a:lnTo>
                    <a:pt x="1335" y="496"/>
                  </a:lnTo>
                  <a:lnTo>
                    <a:pt x="1563" y="382"/>
                  </a:lnTo>
                  <a:lnTo>
                    <a:pt x="1830" y="229"/>
                  </a:lnTo>
                  <a:lnTo>
                    <a:pt x="2097" y="153"/>
                  </a:lnTo>
                  <a:lnTo>
                    <a:pt x="2363" y="77"/>
                  </a:lnTo>
                  <a:lnTo>
                    <a:pt x="2668" y="39"/>
                  </a:lnTo>
                  <a:lnTo>
                    <a:pt x="2973" y="1"/>
                  </a:lnTo>
                  <a:lnTo>
                    <a:pt x="2973" y="1"/>
                  </a:lnTo>
                  <a:close/>
                </a:path>
              </a:pathLst>
            </a:custGeom>
            <a:noFill/>
            <a:ln w="143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37;p7">
              <a:extLst>
                <a:ext uri="{FF2B5EF4-FFF2-40B4-BE49-F238E27FC236}">
                  <a16:creationId xmlns:a16="http://schemas.microsoft.com/office/drawing/2014/main" id="{7420634C-CB03-48FA-94DA-B53F23F4CD31}"/>
                </a:ext>
              </a:extLst>
            </p:cNvPr>
            <p:cNvSpPr/>
            <p:nvPr/>
          </p:nvSpPr>
          <p:spPr>
            <a:xfrm>
              <a:off x="6024200" y="1336875"/>
              <a:ext cx="28600" cy="59100"/>
            </a:xfrm>
            <a:custGeom>
              <a:avLst/>
              <a:gdLst/>
              <a:ahLst/>
              <a:cxnLst/>
              <a:rect l="l" t="t" r="r" b="b"/>
              <a:pathLst>
                <a:path w="1144" h="2364" fill="none" extrusionOk="0">
                  <a:moveTo>
                    <a:pt x="0" y="1"/>
                  </a:moveTo>
                  <a:lnTo>
                    <a:pt x="0" y="1792"/>
                  </a:lnTo>
                  <a:lnTo>
                    <a:pt x="1143" y="2364"/>
                  </a:lnTo>
                </a:path>
              </a:pathLst>
            </a:custGeom>
            <a:noFill/>
            <a:ln w="143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2" name="Título 1">
            <a:extLst>
              <a:ext uri="{FF2B5EF4-FFF2-40B4-BE49-F238E27FC236}">
                <a16:creationId xmlns:a16="http://schemas.microsoft.com/office/drawing/2014/main" id="{EE39E1E7-F940-42B8-9D80-CB5E7A72DF8B}"/>
              </a:ext>
            </a:extLst>
          </p:cNvPr>
          <p:cNvSpPr txBox="1">
            <a:spLocks/>
          </p:cNvSpPr>
          <p:nvPr/>
        </p:nvSpPr>
        <p:spPr>
          <a:xfrm>
            <a:off x="4374787" y="564881"/>
            <a:ext cx="5434927" cy="23689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5800"/>
              </a:lnSpc>
            </a:pPr>
            <a:r>
              <a:rPr lang="pt-BR" sz="6600" dirty="0"/>
              <a:t>Este é o título do </a:t>
            </a:r>
            <a:r>
              <a:rPr lang="pt-BR" sz="6600" b="1" dirty="0"/>
              <a:t>seu slide</a:t>
            </a:r>
          </a:p>
        </p:txBody>
      </p:sp>
      <p:sp>
        <p:nvSpPr>
          <p:cNvPr id="43" name="Espaço Reservado para Texto 9">
            <a:extLst>
              <a:ext uri="{FF2B5EF4-FFF2-40B4-BE49-F238E27FC236}">
                <a16:creationId xmlns:a16="http://schemas.microsoft.com/office/drawing/2014/main" id="{513A9314-FA6C-4F4F-A7BC-722D07149051}"/>
              </a:ext>
            </a:extLst>
          </p:cNvPr>
          <p:cNvSpPr txBox="1">
            <a:spLocks/>
          </p:cNvSpPr>
          <p:nvPr/>
        </p:nvSpPr>
        <p:spPr>
          <a:xfrm>
            <a:off x="5299312" y="2360749"/>
            <a:ext cx="4023871" cy="669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152400" indent="0" algn="l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81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</a:pPr>
            <a:r>
              <a:rPr lang="pt-BR" sz="18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Barlow Condensed" panose="00000506000000000000" pitchFamily="2" charset="0"/>
              </a:rPr>
              <a:t>Subtítulo do seu slide</a:t>
            </a:r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AD4FFAB8-7A16-4F8B-AAD1-9F7E794758CD}"/>
              </a:ext>
            </a:extLst>
          </p:cNvPr>
          <p:cNvSpPr/>
          <p:nvPr/>
        </p:nvSpPr>
        <p:spPr>
          <a:xfrm>
            <a:off x="9075399" y="2824695"/>
            <a:ext cx="943356" cy="96228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46" name="Google Shape;409;p7">
            <a:extLst>
              <a:ext uri="{FF2B5EF4-FFF2-40B4-BE49-F238E27FC236}">
                <a16:creationId xmlns:a16="http://schemas.microsoft.com/office/drawing/2014/main" id="{BCF00FA9-240C-40E8-A6F7-0B6D07A1881F}"/>
              </a:ext>
            </a:extLst>
          </p:cNvPr>
          <p:cNvGrpSpPr/>
          <p:nvPr/>
        </p:nvGrpSpPr>
        <p:grpSpPr>
          <a:xfrm>
            <a:off x="9265829" y="3044537"/>
            <a:ext cx="541309" cy="552171"/>
            <a:chOff x="4684625" y="1307350"/>
            <a:chExt cx="147700" cy="147700"/>
          </a:xfrm>
        </p:grpSpPr>
        <p:sp>
          <p:nvSpPr>
            <p:cNvPr id="47" name="Google Shape;410;p7">
              <a:extLst>
                <a:ext uri="{FF2B5EF4-FFF2-40B4-BE49-F238E27FC236}">
                  <a16:creationId xmlns:a16="http://schemas.microsoft.com/office/drawing/2014/main" id="{8B29FEAC-7D08-4CA4-97F2-B26222E876B4}"/>
                </a:ext>
              </a:extLst>
            </p:cNvPr>
            <p:cNvSpPr/>
            <p:nvPr/>
          </p:nvSpPr>
          <p:spPr>
            <a:xfrm>
              <a:off x="4684625" y="1307350"/>
              <a:ext cx="147700" cy="147700"/>
            </a:xfrm>
            <a:custGeom>
              <a:avLst/>
              <a:gdLst/>
              <a:ahLst/>
              <a:cxnLst/>
              <a:rect l="l" t="t" r="r" b="b"/>
              <a:pathLst>
                <a:path w="5908" h="5908" fill="none" extrusionOk="0">
                  <a:moveTo>
                    <a:pt x="5907" y="2668"/>
                  </a:moveTo>
                  <a:lnTo>
                    <a:pt x="5907" y="2935"/>
                  </a:lnTo>
                  <a:lnTo>
                    <a:pt x="5907" y="2935"/>
                  </a:lnTo>
                  <a:lnTo>
                    <a:pt x="5869" y="3392"/>
                  </a:lnTo>
                  <a:lnTo>
                    <a:pt x="5755" y="3850"/>
                  </a:lnTo>
                  <a:lnTo>
                    <a:pt x="5602" y="4269"/>
                  </a:lnTo>
                  <a:lnTo>
                    <a:pt x="5374" y="4650"/>
                  </a:lnTo>
                  <a:lnTo>
                    <a:pt x="5107" y="4993"/>
                  </a:lnTo>
                  <a:lnTo>
                    <a:pt x="4764" y="5298"/>
                  </a:lnTo>
                  <a:lnTo>
                    <a:pt x="4383" y="5565"/>
                  </a:lnTo>
                  <a:lnTo>
                    <a:pt x="3964" y="5717"/>
                  </a:lnTo>
                  <a:lnTo>
                    <a:pt x="3964" y="5717"/>
                  </a:lnTo>
                  <a:lnTo>
                    <a:pt x="3506" y="5831"/>
                  </a:lnTo>
                  <a:lnTo>
                    <a:pt x="3087" y="5908"/>
                  </a:lnTo>
                  <a:lnTo>
                    <a:pt x="2668" y="5870"/>
                  </a:lnTo>
                  <a:lnTo>
                    <a:pt x="2249" y="5831"/>
                  </a:lnTo>
                  <a:lnTo>
                    <a:pt x="1868" y="5679"/>
                  </a:lnTo>
                  <a:lnTo>
                    <a:pt x="1525" y="5527"/>
                  </a:lnTo>
                  <a:lnTo>
                    <a:pt x="1182" y="5298"/>
                  </a:lnTo>
                  <a:lnTo>
                    <a:pt x="915" y="5069"/>
                  </a:lnTo>
                  <a:lnTo>
                    <a:pt x="648" y="4764"/>
                  </a:lnTo>
                  <a:lnTo>
                    <a:pt x="419" y="4459"/>
                  </a:lnTo>
                  <a:lnTo>
                    <a:pt x="229" y="4078"/>
                  </a:lnTo>
                  <a:lnTo>
                    <a:pt x="114" y="3697"/>
                  </a:lnTo>
                  <a:lnTo>
                    <a:pt x="38" y="3316"/>
                  </a:lnTo>
                  <a:lnTo>
                    <a:pt x="0" y="2897"/>
                  </a:lnTo>
                  <a:lnTo>
                    <a:pt x="38" y="2478"/>
                  </a:lnTo>
                  <a:lnTo>
                    <a:pt x="153" y="2020"/>
                  </a:lnTo>
                  <a:lnTo>
                    <a:pt x="153" y="2020"/>
                  </a:lnTo>
                  <a:lnTo>
                    <a:pt x="305" y="1677"/>
                  </a:lnTo>
                  <a:lnTo>
                    <a:pt x="496" y="1334"/>
                  </a:lnTo>
                  <a:lnTo>
                    <a:pt x="724" y="1030"/>
                  </a:lnTo>
                  <a:lnTo>
                    <a:pt x="991" y="763"/>
                  </a:lnTo>
                  <a:lnTo>
                    <a:pt x="991" y="763"/>
                  </a:lnTo>
                  <a:lnTo>
                    <a:pt x="1372" y="496"/>
                  </a:lnTo>
                  <a:lnTo>
                    <a:pt x="1753" y="267"/>
                  </a:lnTo>
                  <a:lnTo>
                    <a:pt x="2134" y="115"/>
                  </a:lnTo>
                  <a:lnTo>
                    <a:pt x="2554" y="39"/>
                  </a:lnTo>
                  <a:lnTo>
                    <a:pt x="2973" y="1"/>
                  </a:lnTo>
                  <a:lnTo>
                    <a:pt x="3354" y="39"/>
                  </a:lnTo>
                  <a:lnTo>
                    <a:pt x="3773" y="115"/>
                  </a:lnTo>
                  <a:lnTo>
                    <a:pt x="4154" y="267"/>
                  </a:lnTo>
                </a:path>
              </a:pathLst>
            </a:custGeom>
            <a:noFill/>
            <a:ln w="1905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411;p7">
              <a:extLst>
                <a:ext uri="{FF2B5EF4-FFF2-40B4-BE49-F238E27FC236}">
                  <a16:creationId xmlns:a16="http://schemas.microsoft.com/office/drawing/2014/main" id="{6F54D365-F35B-4740-946F-9F62B08212B2}"/>
                </a:ext>
              </a:extLst>
            </p:cNvPr>
            <p:cNvSpPr/>
            <p:nvPr/>
          </p:nvSpPr>
          <p:spPr>
            <a:xfrm>
              <a:off x="4736075" y="1322600"/>
              <a:ext cx="96250" cy="73375"/>
            </a:xfrm>
            <a:custGeom>
              <a:avLst/>
              <a:gdLst/>
              <a:ahLst/>
              <a:cxnLst/>
              <a:rect l="l" t="t" r="r" b="b"/>
              <a:pathLst>
                <a:path w="3850" h="2935" fill="none" extrusionOk="0">
                  <a:moveTo>
                    <a:pt x="3849" y="0"/>
                  </a:moveTo>
                  <a:lnTo>
                    <a:pt x="915" y="2935"/>
                  </a:lnTo>
                  <a:lnTo>
                    <a:pt x="0" y="2058"/>
                  </a:lnTo>
                </a:path>
              </a:pathLst>
            </a:custGeom>
            <a:noFill/>
            <a:ln w="19050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65162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mb dir="vert"/>
      </p:transition>
    </mc:Choice>
    <mc:Fallback>
      <p:transition spd="slow">
        <p:comb dir="vert"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452</Words>
  <Application>Microsoft Office PowerPoint</Application>
  <PresentationFormat>Widescreen</PresentationFormat>
  <Paragraphs>50</Paragraphs>
  <Slides>11</Slides>
  <Notes>4</Notes>
  <HiddenSlides>4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Barlow Condensed</vt:lpstr>
      <vt:lpstr>Calibri</vt:lpstr>
      <vt:lpstr>Calibri Light</vt:lpstr>
      <vt:lpstr>Courier New</vt:lpstr>
      <vt:lpstr>Times New Roman</vt:lpstr>
      <vt:lpstr>Tema do Office</vt:lpstr>
      <vt:lpstr>Fontes Utilizadas</vt:lpstr>
      <vt:lpstr>Feather Icons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Leonidas Rezende de Paulo Filho</dc:creator>
  <cp:lastModifiedBy>Leonidas Rezende de Paulo Filho</cp:lastModifiedBy>
  <cp:revision>33</cp:revision>
  <dcterms:created xsi:type="dcterms:W3CDTF">2021-07-01T17:22:36Z</dcterms:created>
  <dcterms:modified xsi:type="dcterms:W3CDTF">2021-07-01T21:05:41Z</dcterms:modified>
</cp:coreProperties>
</file>